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3" r:id="rId3"/>
  </p:sldMasterIdLst>
  <p:notesMasterIdLst>
    <p:notesMasterId r:id="rId5"/>
  </p:notesMasterIdLst>
  <p:handoutMasterIdLst>
    <p:handoutMasterId r:id="rId19"/>
  </p:handoutMasterIdLst>
  <p:sldIdLst>
    <p:sldId id="310" r:id="rId4"/>
    <p:sldId id="298" r:id="rId6"/>
    <p:sldId id="299" r:id="rId7"/>
    <p:sldId id="335" r:id="rId8"/>
    <p:sldId id="300" r:id="rId9"/>
    <p:sldId id="337" r:id="rId10"/>
    <p:sldId id="338" r:id="rId11"/>
    <p:sldId id="336" r:id="rId12"/>
    <p:sldId id="301" r:id="rId13"/>
    <p:sldId id="339" r:id="rId14"/>
    <p:sldId id="340" r:id="rId15"/>
    <p:sldId id="302" r:id="rId16"/>
    <p:sldId id="341" r:id="rId17"/>
    <p:sldId id="309" r:id="rId18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8" userDrawn="1">
          <p15:clr>
            <a:srgbClr val="A4A3A4"/>
          </p15:clr>
        </p15:guide>
        <p15:guide id="2" pos="3839" userDrawn="1">
          <p15:clr>
            <a:srgbClr val="A4A3A4"/>
          </p15:clr>
        </p15:guide>
        <p15:guide id="3" orient="horz" pos="2320" userDrawn="1">
          <p15:clr>
            <a:srgbClr val="A4A3A4"/>
          </p15:clr>
        </p15:guide>
        <p15:guide id="4" orient="horz" pos="16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3A8"/>
    <a:srgbClr val="1BABA1"/>
    <a:srgbClr val="2F4D8B"/>
    <a:srgbClr val="FACD89"/>
    <a:srgbClr val="0C235B"/>
    <a:srgbClr val="F0F2F8"/>
    <a:srgbClr val="F5B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881" autoAdjust="0"/>
  </p:normalViewPr>
  <p:slideViewPr>
    <p:cSldViewPr snapToGrid="0" showGuides="1">
      <p:cViewPr varScale="1">
        <p:scale>
          <a:sx n="110" d="100"/>
          <a:sy n="110" d="100"/>
        </p:scale>
        <p:origin x="594" y="108"/>
      </p:cViewPr>
      <p:guideLst>
        <p:guide orient="horz" pos="1528"/>
        <p:guide pos="3839"/>
        <p:guide orient="horz" pos="2320"/>
        <p:guide orient="horz" pos="16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84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11328-E932-4978-B593-20E8920056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卡通人物&#10;&#10;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flipV="1">
            <a:off x="7823478" y="5968579"/>
            <a:ext cx="4368521" cy="8917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 flipH="1">
            <a:off x="0" y="5568042"/>
            <a:ext cx="665563" cy="1289957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10402063" y="490402"/>
            <a:ext cx="1379112" cy="140408"/>
            <a:chOff x="7648129" y="228600"/>
            <a:chExt cx="701675" cy="71438"/>
          </a:xfrm>
          <a:solidFill>
            <a:schemeClr val="accent2"/>
          </a:solidFill>
        </p:grpSpPr>
        <p:sp>
          <p:nvSpPr>
            <p:cNvPr id="9" name="Freeform 131"/>
            <p:cNvSpPr/>
            <p:nvPr/>
          </p:nvSpPr>
          <p:spPr bwMode="auto">
            <a:xfrm>
              <a:off x="7648129" y="228600"/>
              <a:ext cx="47625" cy="71438"/>
            </a:xfrm>
            <a:custGeom>
              <a:avLst/>
              <a:gdLst>
                <a:gd name="T0" fmla="*/ 0 w 30"/>
                <a:gd name="T1" fmla="*/ 0 h 45"/>
                <a:gd name="T2" fmla="*/ 0 w 30"/>
                <a:gd name="T3" fmla="*/ 45 h 45"/>
                <a:gd name="T4" fmla="*/ 30 w 30"/>
                <a:gd name="T5" fmla="*/ 23 h 45"/>
                <a:gd name="T6" fmla="*/ 0 w 30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5">
                  <a:moveTo>
                    <a:pt x="0" y="0"/>
                  </a:moveTo>
                  <a:lnTo>
                    <a:pt x="0" y="45"/>
                  </a:lnTo>
                  <a:lnTo>
                    <a:pt x="3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+mn-ea"/>
              </a:endParaRPr>
            </a:p>
          </p:txBody>
        </p:sp>
        <p:sp>
          <p:nvSpPr>
            <p:cNvPr id="10" name="Freeform 132"/>
            <p:cNvSpPr/>
            <p:nvPr/>
          </p:nvSpPr>
          <p:spPr bwMode="auto">
            <a:xfrm>
              <a:off x="7810054" y="228600"/>
              <a:ext cx="50800" cy="71438"/>
            </a:xfrm>
            <a:custGeom>
              <a:avLst/>
              <a:gdLst>
                <a:gd name="T0" fmla="*/ 0 w 32"/>
                <a:gd name="T1" fmla="*/ 0 h 45"/>
                <a:gd name="T2" fmla="*/ 0 w 32"/>
                <a:gd name="T3" fmla="*/ 45 h 45"/>
                <a:gd name="T4" fmla="*/ 32 w 32"/>
                <a:gd name="T5" fmla="*/ 23 h 45"/>
                <a:gd name="T6" fmla="*/ 0 w 32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45">
                  <a:moveTo>
                    <a:pt x="0" y="0"/>
                  </a:moveTo>
                  <a:lnTo>
                    <a:pt x="0" y="45"/>
                  </a:lnTo>
                  <a:lnTo>
                    <a:pt x="32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+mn-ea"/>
              </a:endParaRPr>
            </a:p>
          </p:txBody>
        </p:sp>
        <p:sp>
          <p:nvSpPr>
            <p:cNvPr id="17" name="Freeform 133"/>
            <p:cNvSpPr/>
            <p:nvPr/>
          </p:nvSpPr>
          <p:spPr bwMode="auto">
            <a:xfrm>
              <a:off x="7975154" y="228600"/>
              <a:ext cx="47625" cy="71438"/>
            </a:xfrm>
            <a:custGeom>
              <a:avLst/>
              <a:gdLst>
                <a:gd name="T0" fmla="*/ 0 w 30"/>
                <a:gd name="T1" fmla="*/ 0 h 45"/>
                <a:gd name="T2" fmla="*/ 0 w 30"/>
                <a:gd name="T3" fmla="*/ 45 h 45"/>
                <a:gd name="T4" fmla="*/ 30 w 30"/>
                <a:gd name="T5" fmla="*/ 23 h 45"/>
                <a:gd name="T6" fmla="*/ 0 w 30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5">
                  <a:moveTo>
                    <a:pt x="0" y="0"/>
                  </a:moveTo>
                  <a:lnTo>
                    <a:pt x="0" y="45"/>
                  </a:lnTo>
                  <a:lnTo>
                    <a:pt x="3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+mn-ea"/>
              </a:endParaRPr>
            </a:p>
          </p:txBody>
        </p:sp>
        <p:sp>
          <p:nvSpPr>
            <p:cNvPr id="18" name="Freeform 134"/>
            <p:cNvSpPr/>
            <p:nvPr/>
          </p:nvSpPr>
          <p:spPr bwMode="auto">
            <a:xfrm>
              <a:off x="8137079" y="228600"/>
              <a:ext cx="47625" cy="71438"/>
            </a:xfrm>
            <a:custGeom>
              <a:avLst/>
              <a:gdLst>
                <a:gd name="T0" fmla="*/ 0 w 30"/>
                <a:gd name="T1" fmla="*/ 0 h 45"/>
                <a:gd name="T2" fmla="*/ 0 w 30"/>
                <a:gd name="T3" fmla="*/ 45 h 45"/>
                <a:gd name="T4" fmla="*/ 30 w 30"/>
                <a:gd name="T5" fmla="*/ 23 h 45"/>
                <a:gd name="T6" fmla="*/ 0 w 30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5">
                  <a:moveTo>
                    <a:pt x="0" y="0"/>
                  </a:moveTo>
                  <a:lnTo>
                    <a:pt x="0" y="45"/>
                  </a:lnTo>
                  <a:lnTo>
                    <a:pt x="3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+mn-ea"/>
              </a:endParaRPr>
            </a:p>
          </p:txBody>
        </p:sp>
        <p:sp>
          <p:nvSpPr>
            <p:cNvPr id="19" name="Freeform 135"/>
            <p:cNvSpPr/>
            <p:nvPr/>
          </p:nvSpPr>
          <p:spPr bwMode="auto">
            <a:xfrm>
              <a:off x="8299004" y="228600"/>
              <a:ext cx="50800" cy="71438"/>
            </a:xfrm>
            <a:custGeom>
              <a:avLst/>
              <a:gdLst>
                <a:gd name="T0" fmla="*/ 0 w 32"/>
                <a:gd name="T1" fmla="*/ 0 h 45"/>
                <a:gd name="T2" fmla="*/ 0 w 32"/>
                <a:gd name="T3" fmla="*/ 45 h 45"/>
                <a:gd name="T4" fmla="*/ 32 w 32"/>
                <a:gd name="T5" fmla="*/ 23 h 45"/>
                <a:gd name="T6" fmla="*/ 0 w 32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45">
                  <a:moveTo>
                    <a:pt x="0" y="0"/>
                  </a:moveTo>
                  <a:lnTo>
                    <a:pt x="0" y="45"/>
                  </a:lnTo>
                  <a:lnTo>
                    <a:pt x="32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+mn-ea"/>
              </a:endParaRPr>
            </a:p>
          </p:txBody>
        </p:sp>
      </p:grpSp>
      <p:pic>
        <p:nvPicPr>
          <p:cNvPr id="20" name="图片 19" descr="图片包含 游戏机, 动物, 海胆, 伞&#10;&#10;描述已自动生成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427154" y="360810"/>
            <a:ext cx="504762" cy="540000"/>
          </a:xfrm>
          <a:prstGeom prst="rect">
            <a:avLst/>
          </a:prstGeom>
        </p:spPr>
      </p:pic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6" Type="http://schemas.openxmlformats.org/officeDocument/2006/relationships/theme" Target="../theme/theme1.xml"/><Relationship Id="rId45" Type="http://schemas.openxmlformats.org/officeDocument/2006/relationships/image" Target="../media/image4.jpeg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中度可信度描述已自动生成"/>
          <p:cNvPicPr>
            <a:picLocks noChangeAspect="1"/>
          </p:cNvPicPr>
          <p:nvPr userDrawn="1"/>
        </p:nvPicPr>
        <p:blipFill>
          <a:blip r:embed="rId4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5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1.png"/><Relationship Id="rId15" Type="http://schemas.openxmlformats.org/officeDocument/2006/relationships/image" Target="../media/image10.png"/><Relationship Id="rId14" Type="http://schemas.openxmlformats.org/officeDocument/2006/relationships/image" Target="../media/image9.png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image" Target="../media/image31.jpeg"/><Relationship Id="rId29" Type="http://schemas.openxmlformats.org/officeDocument/2006/relationships/notesSlide" Target="../notesSlides/notesSlide11.xml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75.xml"/><Relationship Id="rId26" Type="http://schemas.openxmlformats.org/officeDocument/2006/relationships/tags" Target="../tags/tag74.xml"/><Relationship Id="rId25" Type="http://schemas.openxmlformats.org/officeDocument/2006/relationships/tags" Target="../tags/tag73.xml"/><Relationship Id="rId24" Type="http://schemas.openxmlformats.org/officeDocument/2006/relationships/tags" Target="../tags/tag72.xml"/><Relationship Id="rId23" Type="http://schemas.openxmlformats.org/officeDocument/2006/relationships/tags" Target="../tags/tag71.xml"/><Relationship Id="rId22" Type="http://schemas.openxmlformats.org/officeDocument/2006/relationships/tags" Target="../tags/tag70.xml"/><Relationship Id="rId21" Type="http://schemas.openxmlformats.org/officeDocument/2006/relationships/tags" Target="../tags/tag69.xml"/><Relationship Id="rId20" Type="http://schemas.openxmlformats.org/officeDocument/2006/relationships/tags" Target="../tags/tag68.xml"/><Relationship Id="rId2" Type="http://schemas.openxmlformats.org/officeDocument/2006/relationships/tags" Target="../tags/tag51.xml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tags" Target="../tags/tag50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7" Type="http://schemas.openxmlformats.org/officeDocument/2006/relationships/notesSlide" Target="../notesSlides/notesSlide14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1.png"/><Relationship Id="rId14" Type="http://schemas.openxmlformats.org/officeDocument/2006/relationships/image" Target="../media/image10.png"/><Relationship Id="rId13" Type="http://schemas.openxmlformats.org/officeDocument/2006/relationships/image" Target="../media/image9.png"/><Relationship Id="rId12" Type="http://schemas.openxmlformats.org/officeDocument/2006/relationships/image" Target="../media/image8.png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image" Target="../media/image18.png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0" Type="http://schemas.openxmlformats.org/officeDocument/2006/relationships/notesSlide" Target="../notesSlides/notesSlide4.xml"/><Relationship Id="rId2" Type="http://schemas.openxmlformats.org/officeDocument/2006/relationships/tags" Target="../tags/tag23.xml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20.png"/><Relationship Id="rId17" Type="http://schemas.openxmlformats.org/officeDocument/2006/relationships/tags" Target="../tags/tag36.xml"/><Relationship Id="rId16" Type="http://schemas.openxmlformats.org/officeDocument/2006/relationships/tags" Target="../tags/tag35.xml"/><Relationship Id="rId15" Type="http://schemas.openxmlformats.org/officeDocument/2006/relationships/tags" Target="../tags/tag34.xml"/><Relationship Id="rId14" Type="http://schemas.openxmlformats.org/officeDocument/2006/relationships/tags" Target="../tags/tag33.xml"/><Relationship Id="rId13" Type="http://schemas.openxmlformats.org/officeDocument/2006/relationships/image" Target="../media/image19.png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image" Target="../media/image29.png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image" Target="../media/image28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43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卡通人物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" y="4283817"/>
            <a:ext cx="6390169" cy="2574182"/>
          </a:xfrm>
          <a:prstGeom prst="rect">
            <a:avLst/>
          </a:prstGeom>
        </p:spPr>
      </p:pic>
      <p:sp>
        <p:nvSpPr>
          <p:cNvPr id="52" name="任意多边形: 形状 51"/>
          <p:cNvSpPr/>
          <p:nvPr/>
        </p:nvSpPr>
        <p:spPr>
          <a:xfrm flipH="1">
            <a:off x="10749705" y="2409212"/>
            <a:ext cx="705423" cy="485223"/>
          </a:xfrm>
          <a:custGeom>
            <a:avLst/>
            <a:gdLst>
              <a:gd name="connsiteX0" fmla="*/ 220815 w 807837"/>
              <a:gd name="connsiteY0" fmla="*/ 407615 h 555668"/>
              <a:gd name="connsiteX1" fmla="*/ 146734 w 807837"/>
              <a:gd name="connsiteY1" fmla="*/ 481686 h 555668"/>
              <a:gd name="connsiteX2" fmla="*/ 220815 w 807837"/>
              <a:gd name="connsiteY2" fmla="*/ 555668 h 555668"/>
              <a:gd name="connsiteX3" fmla="*/ 514281 w 807837"/>
              <a:gd name="connsiteY3" fmla="*/ 407615 h 555668"/>
              <a:gd name="connsiteX4" fmla="*/ 440289 w 807837"/>
              <a:gd name="connsiteY4" fmla="*/ 481686 h 555668"/>
              <a:gd name="connsiteX5" fmla="*/ 514281 w 807837"/>
              <a:gd name="connsiteY5" fmla="*/ 555668 h 555668"/>
              <a:gd name="connsiteX6" fmla="*/ 807837 w 807837"/>
              <a:gd name="connsiteY6" fmla="*/ 407615 h 555668"/>
              <a:gd name="connsiteX7" fmla="*/ 733844 w 807837"/>
              <a:gd name="connsiteY7" fmla="*/ 481686 h 555668"/>
              <a:gd name="connsiteX8" fmla="*/ 807837 w 807837"/>
              <a:gd name="connsiteY8" fmla="*/ 555668 h 555668"/>
              <a:gd name="connsiteX9" fmla="*/ 73992 w 807837"/>
              <a:gd name="connsiteY9" fmla="*/ 304773 h 555668"/>
              <a:gd name="connsiteX10" fmla="*/ 0 w 807837"/>
              <a:gd name="connsiteY10" fmla="*/ 380095 h 555668"/>
              <a:gd name="connsiteX11" fmla="*/ 73992 w 807837"/>
              <a:gd name="connsiteY11" fmla="*/ 454077 h 555668"/>
              <a:gd name="connsiteX12" fmla="*/ 367548 w 807837"/>
              <a:gd name="connsiteY12" fmla="*/ 304773 h 555668"/>
              <a:gd name="connsiteX13" fmla="*/ 293556 w 807837"/>
              <a:gd name="connsiteY13" fmla="*/ 380095 h 555668"/>
              <a:gd name="connsiteX14" fmla="*/ 367548 w 807837"/>
              <a:gd name="connsiteY14" fmla="*/ 454077 h 555668"/>
              <a:gd name="connsiteX15" fmla="*/ 661103 w 807837"/>
              <a:gd name="connsiteY15" fmla="*/ 304773 h 555668"/>
              <a:gd name="connsiteX16" fmla="*/ 587022 w 807837"/>
              <a:gd name="connsiteY16" fmla="*/ 380095 h 555668"/>
              <a:gd name="connsiteX17" fmla="*/ 661103 w 807837"/>
              <a:gd name="connsiteY17" fmla="*/ 454077 h 555668"/>
              <a:gd name="connsiteX18" fmla="*/ 220815 w 807837"/>
              <a:gd name="connsiteY18" fmla="*/ 203182 h 555668"/>
              <a:gd name="connsiteX19" fmla="*/ 146734 w 807837"/>
              <a:gd name="connsiteY19" fmla="*/ 277253 h 555668"/>
              <a:gd name="connsiteX20" fmla="*/ 220815 w 807837"/>
              <a:gd name="connsiteY20" fmla="*/ 352486 h 555668"/>
              <a:gd name="connsiteX21" fmla="*/ 514281 w 807837"/>
              <a:gd name="connsiteY21" fmla="*/ 203182 h 555668"/>
              <a:gd name="connsiteX22" fmla="*/ 440289 w 807837"/>
              <a:gd name="connsiteY22" fmla="*/ 277253 h 555668"/>
              <a:gd name="connsiteX23" fmla="*/ 514281 w 807837"/>
              <a:gd name="connsiteY23" fmla="*/ 352486 h 555668"/>
              <a:gd name="connsiteX24" fmla="*/ 807837 w 807837"/>
              <a:gd name="connsiteY24" fmla="*/ 203182 h 555668"/>
              <a:gd name="connsiteX25" fmla="*/ 733844 w 807837"/>
              <a:gd name="connsiteY25" fmla="*/ 277253 h 555668"/>
              <a:gd name="connsiteX26" fmla="*/ 807837 w 807837"/>
              <a:gd name="connsiteY26" fmla="*/ 352486 h 555668"/>
              <a:gd name="connsiteX27" fmla="*/ 73992 w 807837"/>
              <a:gd name="connsiteY27" fmla="*/ 101591 h 555668"/>
              <a:gd name="connsiteX28" fmla="*/ 0 w 807837"/>
              <a:gd name="connsiteY28" fmla="*/ 175662 h 555668"/>
              <a:gd name="connsiteX29" fmla="*/ 73992 w 807837"/>
              <a:gd name="connsiteY29" fmla="*/ 249644 h 555668"/>
              <a:gd name="connsiteX30" fmla="*/ 367548 w 807837"/>
              <a:gd name="connsiteY30" fmla="*/ 101591 h 555668"/>
              <a:gd name="connsiteX31" fmla="*/ 293556 w 807837"/>
              <a:gd name="connsiteY31" fmla="*/ 175662 h 555668"/>
              <a:gd name="connsiteX32" fmla="*/ 367548 w 807837"/>
              <a:gd name="connsiteY32" fmla="*/ 249644 h 555668"/>
              <a:gd name="connsiteX33" fmla="*/ 661103 w 807837"/>
              <a:gd name="connsiteY33" fmla="*/ 101591 h 555668"/>
              <a:gd name="connsiteX34" fmla="*/ 587022 w 807837"/>
              <a:gd name="connsiteY34" fmla="*/ 175662 h 555668"/>
              <a:gd name="connsiteX35" fmla="*/ 661103 w 807837"/>
              <a:gd name="connsiteY35" fmla="*/ 249644 h 555668"/>
              <a:gd name="connsiteX36" fmla="*/ 220815 w 807837"/>
              <a:gd name="connsiteY36" fmla="*/ 0 h 555668"/>
              <a:gd name="connsiteX37" fmla="*/ 146734 w 807837"/>
              <a:gd name="connsiteY37" fmla="*/ 73982 h 555668"/>
              <a:gd name="connsiteX38" fmla="*/ 220815 w 807837"/>
              <a:gd name="connsiteY38" fmla="*/ 148053 h 555668"/>
              <a:gd name="connsiteX39" fmla="*/ 514281 w 807837"/>
              <a:gd name="connsiteY39" fmla="*/ 0 h 555668"/>
              <a:gd name="connsiteX40" fmla="*/ 440289 w 807837"/>
              <a:gd name="connsiteY40" fmla="*/ 73982 h 555668"/>
              <a:gd name="connsiteX41" fmla="*/ 514281 w 807837"/>
              <a:gd name="connsiteY41" fmla="*/ 148053 h 555668"/>
              <a:gd name="connsiteX42" fmla="*/ 807837 w 807837"/>
              <a:gd name="connsiteY42" fmla="*/ 0 h 555668"/>
              <a:gd name="connsiteX43" fmla="*/ 733844 w 807837"/>
              <a:gd name="connsiteY43" fmla="*/ 73982 h 555668"/>
              <a:gd name="connsiteX44" fmla="*/ 807837 w 807837"/>
              <a:gd name="connsiteY44" fmla="*/ 148053 h 55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07837" h="555668">
                <a:moveTo>
                  <a:pt x="220815" y="407615"/>
                </a:moveTo>
                <a:lnTo>
                  <a:pt x="146734" y="481686"/>
                </a:lnTo>
                <a:lnTo>
                  <a:pt x="220815" y="555668"/>
                </a:lnTo>
                <a:close/>
                <a:moveTo>
                  <a:pt x="514281" y="407615"/>
                </a:moveTo>
                <a:lnTo>
                  <a:pt x="440289" y="481686"/>
                </a:lnTo>
                <a:lnTo>
                  <a:pt x="514281" y="555668"/>
                </a:lnTo>
                <a:close/>
                <a:moveTo>
                  <a:pt x="807837" y="407615"/>
                </a:moveTo>
                <a:lnTo>
                  <a:pt x="733844" y="481686"/>
                </a:lnTo>
                <a:lnTo>
                  <a:pt x="807837" y="555668"/>
                </a:lnTo>
                <a:close/>
                <a:moveTo>
                  <a:pt x="73992" y="304773"/>
                </a:moveTo>
                <a:lnTo>
                  <a:pt x="0" y="380095"/>
                </a:lnTo>
                <a:lnTo>
                  <a:pt x="73992" y="454077"/>
                </a:lnTo>
                <a:close/>
                <a:moveTo>
                  <a:pt x="367548" y="304773"/>
                </a:moveTo>
                <a:lnTo>
                  <a:pt x="293556" y="380095"/>
                </a:lnTo>
                <a:lnTo>
                  <a:pt x="367548" y="454077"/>
                </a:lnTo>
                <a:close/>
                <a:moveTo>
                  <a:pt x="661103" y="304773"/>
                </a:moveTo>
                <a:lnTo>
                  <a:pt x="587022" y="380095"/>
                </a:lnTo>
                <a:lnTo>
                  <a:pt x="661103" y="454077"/>
                </a:lnTo>
                <a:close/>
                <a:moveTo>
                  <a:pt x="220815" y="203182"/>
                </a:moveTo>
                <a:lnTo>
                  <a:pt x="146734" y="277253"/>
                </a:lnTo>
                <a:lnTo>
                  <a:pt x="220815" y="352486"/>
                </a:lnTo>
                <a:close/>
                <a:moveTo>
                  <a:pt x="514281" y="203182"/>
                </a:moveTo>
                <a:lnTo>
                  <a:pt x="440289" y="277253"/>
                </a:lnTo>
                <a:lnTo>
                  <a:pt x="514281" y="352486"/>
                </a:lnTo>
                <a:close/>
                <a:moveTo>
                  <a:pt x="807837" y="203182"/>
                </a:moveTo>
                <a:lnTo>
                  <a:pt x="733844" y="277253"/>
                </a:lnTo>
                <a:lnTo>
                  <a:pt x="807837" y="352486"/>
                </a:lnTo>
                <a:close/>
                <a:moveTo>
                  <a:pt x="73992" y="101591"/>
                </a:moveTo>
                <a:lnTo>
                  <a:pt x="0" y="175662"/>
                </a:lnTo>
                <a:lnTo>
                  <a:pt x="73992" y="249644"/>
                </a:lnTo>
                <a:close/>
                <a:moveTo>
                  <a:pt x="367548" y="101591"/>
                </a:moveTo>
                <a:lnTo>
                  <a:pt x="293556" y="175662"/>
                </a:lnTo>
                <a:lnTo>
                  <a:pt x="367548" y="249644"/>
                </a:lnTo>
                <a:close/>
                <a:moveTo>
                  <a:pt x="661103" y="101591"/>
                </a:moveTo>
                <a:lnTo>
                  <a:pt x="587022" y="175662"/>
                </a:lnTo>
                <a:lnTo>
                  <a:pt x="661103" y="249644"/>
                </a:lnTo>
                <a:close/>
                <a:moveTo>
                  <a:pt x="220815" y="0"/>
                </a:moveTo>
                <a:lnTo>
                  <a:pt x="146734" y="73982"/>
                </a:lnTo>
                <a:lnTo>
                  <a:pt x="220815" y="148053"/>
                </a:lnTo>
                <a:close/>
                <a:moveTo>
                  <a:pt x="514281" y="0"/>
                </a:moveTo>
                <a:lnTo>
                  <a:pt x="440289" y="73982"/>
                </a:lnTo>
                <a:lnTo>
                  <a:pt x="514281" y="148053"/>
                </a:lnTo>
                <a:close/>
                <a:moveTo>
                  <a:pt x="807837" y="0"/>
                </a:moveTo>
                <a:lnTo>
                  <a:pt x="733844" y="73982"/>
                </a:lnTo>
                <a:lnTo>
                  <a:pt x="807837" y="148053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96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53" name="组合 52"/>
          <p:cNvGrpSpPr/>
          <p:nvPr/>
        </p:nvGrpSpPr>
        <p:grpSpPr>
          <a:xfrm rot="5400000">
            <a:off x="8986978" y="4562210"/>
            <a:ext cx="140023" cy="566665"/>
            <a:chOff x="1171952" y="-3006969"/>
            <a:chExt cx="244777" cy="990600"/>
          </a:xfrm>
        </p:grpSpPr>
        <p:sp>
          <p:nvSpPr>
            <p:cNvPr id="54" name="等腰三角形 53"/>
            <p:cNvSpPr/>
            <p:nvPr/>
          </p:nvSpPr>
          <p:spPr>
            <a:xfrm>
              <a:off x="1171952" y="-3006969"/>
              <a:ext cx="244777" cy="211015"/>
            </a:xfrm>
            <a:prstGeom prst="triangl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>
              <a:off x="1171952" y="-2617176"/>
              <a:ext cx="244777" cy="21101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>
              <a:off x="1171952" y="-2227384"/>
              <a:ext cx="244777" cy="21101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59" name="TextBox 17"/>
          <p:cNvSpPr txBox="1"/>
          <p:nvPr/>
        </p:nvSpPr>
        <p:spPr>
          <a:xfrm>
            <a:off x="3271467" y="3979973"/>
            <a:ext cx="5649067" cy="491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50" b="1" dirty="0">
                <a:solidFill>
                  <a:schemeClr val="tx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Roboto Light" charset="0"/>
                <a:sym typeface="Arial" panose="020B0604020202020204"/>
              </a:rPr>
              <a:t>Lorem Ipsum 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Roboto Light" charset="0"/>
                <a:sym typeface="Arial" panose="020B0604020202020204"/>
              </a:rPr>
              <a:t>is simply dummy text of the printing and typesetting industry. Lorem Ipsum has been the industry's standard dummy text ever since</a:t>
            </a:r>
            <a:endParaRPr lang="en-US" sz="1050" dirty="0">
              <a:solidFill>
                <a:schemeClr val="tx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Roboto Light" charset="0"/>
              <a:sym typeface="Arial" panose="020B0604020202020204"/>
            </a:endParaRPr>
          </a:p>
        </p:txBody>
      </p:sp>
      <p:sp>
        <p:nvSpPr>
          <p:cNvPr id="62" name="任意多边形: 形状 61"/>
          <p:cNvSpPr/>
          <p:nvPr/>
        </p:nvSpPr>
        <p:spPr>
          <a:xfrm flipH="1">
            <a:off x="2151057" y="965410"/>
            <a:ext cx="623448" cy="361677"/>
          </a:xfrm>
          <a:custGeom>
            <a:avLst/>
            <a:gdLst>
              <a:gd name="connsiteX0" fmla="*/ 839447 w 893447"/>
              <a:gd name="connsiteY0" fmla="*/ 410310 h 518310"/>
              <a:gd name="connsiteX1" fmla="*/ 893447 w 893447"/>
              <a:gd name="connsiteY1" fmla="*/ 464310 h 518310"/>
              <a:gd name="connsiteX2" fmla="*/ 839447 w 893447"/>
              <a:gd name="connsiteY2" fmla="*/ 518310 h 518310"/>
              <a:gd name="connsiteX3" fmla="*/ 785447 w 893447"/>
              <a:gd name="connsiteY3" fmla="*/ 464310 h 518310"/>
              <a:gd name="connsiteX4" fmla="*/ 839447 w 893447"/>
              <a:gd name="connsiteY4" fmla="*/ 410310 h 518310"/>
              <a:gd name="connsiteX5" fmla="*/ 643086 w 893447"/>
              <a:gd name="connsiteY5" fmla="*/ 410310 h 518310"/>
              <a:gd name="connsiteX6" fmla="*/ 697086 w 893447"/>
              <a:gd name="connsiteY6" fmla="*/ 464310 h 518310"/>
              <a:gd name="connsiteX7" fmla="*/ 643086 w 893447"/>
              <a:gd name="connsiteY7" fmla="*/ 518310 h 518310"/>
              <a:gd name="connsiteX8" fmla="*/ 589086 w 893447"/>
              <a:gd name="connsiteY8" fmla="*/ 464310 h 518310"/>
              <a:gd name="connsiteX9" fmla="*/ 643086 w 893447"/>
              <a:gd name="connsiteY9" fmla="*/ 410310 h 518310"/>
              <a:gd name="connsiteX10" fmla="*/ 446724 w 893447"/>
              <a:gd name="connsiteY10" fmla="*/ 410310 h 518310"/>
              <a:gd name="connsiteX11" fmla="*/ 500724 w 893447"/>
              <a:gd name="connsiteY11" fmla="*/ 464310 h 518310"/>
              <a:gd name="connsiteX12" fmla="*/ 446724 w 893447"/>
              <a:gd name="connsiteY12" fmla="*/ 518310 h 518310"/>
              <a:gd name="connsiteX13" fmla="*/ 392724 w 893447"/>
              <a:gd name="connsiteY13" fmla="*/ 464310 h 518310"/>
              <a:gd name="connsiteX14" fmla="*/ 446724 w 893447"/>
              <a:gd name="connsiteY14" fmla="*/ 410310 h 518310"/>
              <a:gd name="connsiteX15" fmla="*/ 250362 w 893447"/>
              <a:gd name="connsiteY15" fmla="*/ 410310 h 518310"/>
              <a:gd name="connsiteX16" fmla="*/ 304362 w 893447"/>
              <a:gd name="connsiteY16" fmla="*/ 464310 h 518310"/>
              <a:gd name="connsiteX17" fmla="*/ 250362 w 893447"/>
              <a:gd name="connsiteY17" fmla="*/ 518310 h 518310"/>
              <a:gd name="connsiteX18" fmla="*/ 196362 w 893447"/>
              <a:gd name="connsiteY18" fmla="*/ 464310 h 518310"/>
              <a:gd name="connsiteX19" fmla="*/ 250362 w 893447"/>
              <a:gd name="connsiteY19" fmla="*/ 410310 h 518310"/>
              <a:gd name="connsiteX20" fmla="*/ 54000 w 893447"/>
              <a:gd name="connsiteY20" fmla="*/ 410310 h 518310"/>
              <a:gd name="connsiteX21" fmla="*/ 108000 w 893447"/>
              <a:gd name="connsiteY21" fmla="*/ 464310 h 518310"/>
              <a:gd name="connsiteX22" fmla="*/ 54000 w 893447"/>
              <a:gd name="connsiteY22" fmla="*/ 518310 h 518310"/>
              <a:gd name="connsiteX23" fmla="*/ 0 w 893447"/>
              <a:gd name="connsiteY23" fmla="*/ 464310 h 518310"/>
              <a:gd name="connsiteX24" fmla="*/ 54000 w 893447"/>
              <a:gd name="connsiteY24" fmla="*/ 410310 h 518310"/>
              <a:gd name="connsiteX25" fmla="*/ 839447 w 893447"/>
              <a:gd name="connsiteY25" fmla="*/ 205155 h 518310"/>
              <a:gd name="connsiteX26" fmla="*/ 893447 w 893447"/>
              <a:gd name="connsiteY26" fmla="*/ 259155 h 518310"/>
              <a:gd name="connsiteX27" fmla="*/ 839447 w 893447"/>
              <a:gd name="connsiteY27" fmla="*/ 313155 h 518310"/>
              <a:gd name="connsiteX28" fmla="*/ 785447 w 893447"/>
              <a:gd name="connsiteY28" fmla="*/ 259155 h 518310"/>
              <a:gd name="connsiteX29" fmla="*/ 839447 w 893447"/>
              <a:gd name="connsiteY29" fmla="*/ 205155 h 518310"/>
              <a:gd name="connsiteX30" fmla="*/ 643086 w 893447"/>
              <a:gd name="connsiteY30" fmla="*/ 205155 h 518310"/>
              <a:gd name="connsiteX31" fmla="*/ 697086 w 893447"/>
              <a:gd name="connsiteY31" fmla="*/ 259155 h 518310"/>
              <a:gd name="connsiteX32" fmla="*/ 643086 w 893447"/>
              <a:gd name="connsiteY32" fmla="*/ 313155 h 518310"/>
              <a:gd name="connsiteX33" fmla="*/ 589086 w 893447"/>
              <a:gd name="connsiteY33" fmla="*/ 259155 h 518310"/>
              <a:gd name="connsiteX34" fmla="*/ 643086 w 893447"/>
              <a:gd name="connsiteY34" fmla="*/ 205155 h 518310"/>
              <a:gd name="connsiteX35" fmla="*/ 446724 w 893447"/>
              <a:gd name="connsiteY35" fmla="*/ 205155 h 518310"/>
              <a:gd name="connsiteX36" fmla="*/ 500724 w 893447"/>
              <a:gd name="connsiteY36" fmla="*/ 259155 h 518310"/>
              <a:gd name="connsiteX37" fmla="*/ 446724 w 893447"/>
              <a:gd name="connsiteY37" fmla="*/ 313155 h 518310"/>
              <a:gd name="connsiteX38" fmla="*/ 392724 w 893447"/>
              <a:gd name="connsiteY38" fmla="*/ 259155 h 518310"/>
              <a:gd name="connsiteX39" fmla="*/ 446724 w 893447"/>
              <a:gd name="connsiteY39" fmla="*/ 205155 h 518310"/>
              <a:gd name="connsiteX40" fmla="*/ 250362 w 893447"/>
              <a:gd name="connsiteY40" fmla="*/ 205155 h 518310"/>
              <a:gd name="connsiteX41" fmla="*/ 304362 w 893447"/>
              <a:gd name="connsiteY41" fmla="*/ 259155 h 518310"/>
              <a:gd name="connsiteX42" fmla="*/ 250362 w 893447"/>
              <a:gd name="connsiteY42" fmla="*/ 313155 h 518310"/>
              <a:gd name="connsiteX43" fmla="*/ 196362 w 893447"/>
              <a:gd name="connsiteY43" fmla="*/ 259155 h 518310"/>
              <a:gd name="connsiteX44" fmla="*/ 250362 w 893447"/>
              <a:gd name="connsiteY44" fmla="*/ 205155 h 518310"/>
              <a:gd name="connsiteX45" fmla="*/ 54000 w 893447"/>
              <a:gd name="connsiteY45" fmla="*/ 205155 h 518310"/>
              <a:gd name="connsiteX46" fmla="*/ 108000 w 893447"/>
              <a:gd name="connsiteY46" fmla="*/ 259155 h 518310"/>
              <a:gd name="connsiteX47" fmla="*/ 54000 w 893447"/>
              <a:gd name="connsiteY47" fmla="*/ 313155 h 518310"/>
              <a:gd name="connsiteX48" fmla="*/ 0 w 893447"/>
              <a:gd name="connsiteY48" fmla="*/ 259155 h 518310"/>
              <a:gd name="connsiteX49" fmla="*/ 54000 w 893447"/>
              <a:gd name="connsiteY49" fmla="*/ 205155 h 518310"/>
              <a:gd name="connsiteX50" fmla="*/ 839447 w 893447"/>
              <a:gd name="connsiteY50" fmla="*/ 0 h 518310"/>
              <a:gd name="connsiteX51" fmla="*/ 893447 w 893447"/>
              <a:gd name="connsiteY51" fmla="*/ 54000 h 518310"/>
              <a:gd name="connsiteX52" fmla="*/ 839447 w 893447"/>
              <a:gd name="connsiteY52" fmla="*/ 108000 h 518310"/>
              <a:gd name="connsiteX53" fmla="*/ 785447 w 893447"/>
              <a:gd name="connsiteY53" fmla="*/ 54000 h 518310"/>
              <a:gd name="connsiteX54" fmla="*/ 839447 w 893447"/>
              <a:gd name="connsiteY54" fmla="*/ 0 h 518310"/>
              <a:gd name="connsiteX55" fmla="*/ 643086 w 893447"/>
              <a:gd name="connsiteY55" fmla="*/ 0 h 518310"/>
              <a:gd name="connsiteX56" fmla="*/ 697086 w 893447"/>
              <a:gd name="connsiteY56" fmla="*/ 54000 h 518310"/>
              <a:gd name="connsiteX57" fmla="*/ 643086 w 893447"/>
              <a:gd name="connsiteY57" fmla="*/ 108000 h 518310"/>
              <a:gd name="connsiteX58" fmla="*/ 589086 w 893447"/>
              <a:gd name="connsiteY58" fmla="*/ 54000 h 518310"/>
              <a:gd name="connsiteX59" fmla="*/ 643086 w 893447"/>
              <a:gd name="connsiteY59" fmla="*/ 0 h 518310"/>
              <a:gd name="connsiteX60" fmla="*/ 446724 w 893447"/>
              <a:gd name="connsiteY60" fmla="*/ 0 h 518310"/>
              <a:gd name="connsiteX61" fmla="*/ 500724 w 893447"/>
              <a:gd name="connsiteY61" fmla="*/ 54000 h 518310"/>
              <a:gd name="connsiteX62" fmla="*/ 446724 w 893447"/>
              <a:gd name="connsiteY62" fmla="*/ 108000 h 518310"/>
              <a:gd name="connsiteX63" fmla="*/ 392724 w 893447"/>
              <a:gd name="connsiteY63" fmla="*/ 54000 h 518310"/>
              <a:gd name="connsiteX64" fmla="*/ 446724 w 893447"/>
              <a:gd name="connsiteY64" fmla="*/ 0 h 518310"/>
              <a:gd name="connsiteX65" fmla="*/ 250362 w 893447"/>
              <a:gd name="connsiteY65" fmla="*/ 0 h 518310"/>
              <a:gd name="connsiteX66" fmla="*/ 304362 w 893447"/>
              <a:gd name="connsiteY66" fmla="*/ 54000 h 518310"/>
              <a:gd name="connsiteX67" fmla="*/ 250362 w 893447"/>
              <a:gd name="connsiteY67" fmla="*/ 108000 h 518310"/>
              <a:gd name="connsiteX68" fmla="*/ 196362 w 893447"/>
              <a:gd name="connsiteY68" fmla="*/ 54000 h 518310"/>
              <a:gd name="connsiteX69" fmla="*/ 250362 w 893447"/>
              <a:gd name="connsiteY69" fmla="*/ 0 h 518310"/>
              <a:gd name="connsiteX70" fmla="*/ 54000 w 893447"/>
              <a:gd name="connsiteY70" fmla="*/ 0 h 518310"/>
              <a:gd name="connsiteX71" fmla="*/ 108000 w 893447"/>
              <a:gd name="connsiteY71" fmla="*/ 54000 h 518310"/>
              <a:gd name="connsiteX72" fmla="*/ 54000 w 893447"/>
              <a:gd name="connsiteY72" fmla="*/ 108000 h 518310"/>
              <a:gd name="connsiteX73" fmla="*/ 0 w 893447"/>
              <a:gd name="connsiteY73" fmla="*/ 54000 h 518310"/>
              <a:gd name="connsiteX74" fmla="*/ 54000 w 893447"/>
              <a:gd name="connsiteY74" fmla="*/ 0 h 518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893447" h="518310">
                <a:moveTo>
                  <a:pt x="839447" y="410310"/>
                </a:moveTo>
                <a:cubicBezTo>
                  <a:pt x="869270" y="410310"/>
                  <a:pt x="893447" y="434487"/>
                  <a:pt x="893447" y="464310"/>
                </a:cubicBezTo>
                <a:cubicBezTo>
                  <a:pt x="893447" y="494133"/>
                  <a:pt x="869270" y="518310"/>
                  <a:pt x="839447" y="518310"/>
                </a:cubicBezTo>
                <a:cubicBezTo>
                  <a:pt x="809624" y="518310"/>
                  <a:pt x="785447" y="494133"/>
                  <a:pt x="785447" y="464310"/>
                </a:cubicBezTo>
                <a:cubicBezTo>
                  <a:pt x="785447" y="434487"/>
                  <a:pt x="809624" y="410310"/>
                  <a:pt x="839447" y="410310"/>
                </a:cubicBezTo>
                <a:close/>
                <a:moveTo>
                  <a:pt x="643086" y="410310"/>
                </a:moveTo>
                <a:cubicBezTo>
                  <a:pt x="672909" y="410310"/>
                  <a:pt x="697086" y="434487"/>
                  <a:pt x="697086" y="464310"/>
                </a:cubicBezTo>
                <a:cubicBezTo>
                  <a:pt x="697086" y="494133"/>
                  <a:pt x="672909" y="518310"/>
                  <a:pt x="643086" y="518310"/>
                </a:cubicBezTo>
                <a:cubicBezTo>
                  <a:pt x="613263" y="518310"/>
                  <a:pt x="589086" y="494133"/>
                  <a:pt x="589086" y="464310"/>
                </a:cubicBezTo>
                <a:cubicBezTo>
                  <a:pt x="589086" y="434487"/>
                  <a:pt x="613263" y="410310"/>
                  <a:pt x="643086" y="410310"/>
                </a:cubicBezTo>
                <a:close/>
                <a:moveTo>
                  <a:pt x="446724" y="410310"/>
                </a:moveTo>
                <a:cubicBezTo>
                  <a:pt x="476547" y="410310"/>
                  <a:pt x="500724" y="434487"/>
                  <a:pt x="500724" y="464310"/>
                </a:cubicBezTo>
                <a:cubicBezTo>
                  <a:pt x="500724" y="494133"/>
                  <a:pt x="476547" y="518310"/>
                  <a:pt x="446724" y="518310"/>
                </a:cubicBezTo>
                <a:cubicBezTo>
                  <a:pt x="416901" y="518310"/>
                  <a:pt x="392724" y="494133"/>
                  <a:pt x="392724" y="464310"/>
                </a:cubicBezTo>
                <a:cubicBezTo>
                  <a:pt x="392724" y="434487"/>
                  <a:pt x="416901" y="410310"/>
                  <a:pt x="446724" y="410310"/>
                </a:cubicBezTo>
                <a:close/>
                <a:moveTo>
                  <a:pt x="250362" y="410310"/>
                </a:moveTo>
                <a:cubicBezTo>
                  <a:pt x="280185" y="410310"/>
                  <a:pt x="304362" y="434487"/>
                  <a:pt x="304362" y="464310"/>
                </a:cubicBezTo>
                <a:cubicBezTo>
                  <a:pt x="304362" y="494133"/>
                  <a:pt x="280185" y="518310"/>
                  <a:pt x="250362" y="518310"/>
                </a:cubicBezTo>
                <a:cubicBezTo>
                  <a:pt x="220539" y="518310"/>
                  <a:pt x="196362" y="494133"/>
                  <a:pt x="196362" y="464310"/>
                </a:cubicBezTo>
                <a:cubicBezTo>
                  <a:pt x="196362" y="434487"/>
                  <a:pt x="220539" y="410310"/>
                  <a:pt x="250362" y="410310"/>
                </a:cubicBezTo>
                <a:close/>
                <a:moveTo>
                  <a:pt x="54000" y="410310"/>
                </a:moveTo>
                <a:cubicBezTo>
                  <a:pt x="83823" y="410310"/>
                  <a:pt x="108000" y="434487"/>
                  <a:pt x="108000" y="464310"/>
                </a:cubicBezTo>
                <a:cubicBezTo>
                  <a:pt x="108000" y="494133"/>
                  <a:pt x="83823" y="518310"/>
                  <a:pt x="54000" y="518310"/>
                </a:cubicBezTo>
                <a:cubicBezTo>
                  <a:pt x="24177" y="518310"/>
                  <a:pt x="0" y="494133"/>
                  <a:pt x="0" y="464310"/>
                </a:cubicBezTo>
                <a:cubicBezTo>
                  <a:pt x="0" y="434487"/>
                  <a:pt x="24177" y="410310"/>
                  <a:pt x="54000" y="410310"/>
                </a:cubicBezTo>
                <a:close/>
                <a:moveTo>
                  <a:pt x="839447" y="205155"/>
                </a:moveTo>
                <a:cubicBezTo>
                  <a:pt x="869270" y="205155"/>
                  <a:pt x="893447" y="229332"/>
                  <a:pt x="893447" y="259155"/>
                </a:cubicBezTo>
                <a:cubicBezTo>
                  <a:pt x="893447" y="288978"/>
                  <a:pt x="869270" y="313155"/>
                  <a:pt x="839447" y="313155"/>
                </a:cubicBezTo>
                <a:cubicBezTo>
                  <a:pt x="809624" y="313155"/>
                  <a:pt x="785447" y="288978"/>
                  <a:pt x="785447" y="259155"/>
                </a:cubicBezTo>
                <a:cubicBezTo>
                  <a:pt x="785447" y="229332"/>
                  <a:pt x="809624" y="205155"/>
                  <a:pt x="839447" y="205155"/>
                </a:cubicBezTo>
                <a:close/>
                <a:moveTo>
                  <a:pt x="643086" y="205155"/>
                </a:moveTo>
                <a:cubicBezTo>
                  <a:pt x="672909" y="205155"/>
                  <a:pt x="697086" y="229332"/>
                  <a:pt x="697086" y="259155"/>
                </a:cubicBezTo>
                <a:cubicBezTo>
                  <a:pt x="697086" y="288978"/>
                  <a:pt x="672909" y="313155"/>
                  <a:pt x="643086" y="313155"/>
                </a:cubicBezTo>
                <a:cubicBezTo>
                  <a:pt x="613263" y="313155"/>
                  <a:pt x="589086" y="288978"/>
                  <a:pt x="589086" y="259155"/>
                </a:cubicBezTo>
                <a:cubicBezTo>
                  <a:pt x="589086" y="229332"/>
                  <a:pt x="613263" y="205155"/>
                  <a:pt x="643086" y="205155"/>
                </a:cubicBezTo>
                <a:close/>
                <a:moveTo>
                  <a:pt x="446724" y="205155"/>
                </a:moveTo>
                <a:cubicBezTo>
                  <a:pt x="476547" y="205155"/>
                  <a:pt x="500724" y="229332"/>
                  <a:pt x="500724" y="259155"/>
                </a:cubicBezTo>
                <a:cubicBezTo>
                  <a:pt x="500724" y="288978"/>
                  <a:pt x="476547" y="313155"/>
                  <a:pt x="446724" y="313155"/>
                </a:cubicBezTo>
                <a:cubicBezTo>
                  <a:pt x="416901" y="313155"/>
                  <a:pt x="392724" y="288978"/>
                  <a:pt x="392724" y="259155"/>
                </a:cubicBezTo>
                <a:cubicBezTo>
                  <a:pt x="392724" y="229332"/>
                  <a:pt x="416901" y="205155"/>
                  <a:pt x="446724" y="205155"/>
                </a:cubicBezTo>
                <a:close/>
                <a:moveTo>
                  <a:pt x="250362" y="205155"/>
                </a:moveTo>
                <a:cubicBezTo>
                  <a:pt x="280185" y="205155"/>
                  <a:pt x="304362" y="229332"/>
                  <a:pt x="304362" y="259155"/>
                </a:cubicBezTo>
                <a:cubicBezTo>
                  <a:pt x="304362" y="288978"/>
                  <a:pt x="280185" y="313155"/>
                  <a:pt x="250362" y="313155"/>
                </a:cubicBezTo>
                <a:cubicBezTo>
                  <a:pt x="220539" y="313155"/>
                  <a:pt x="196362" y="288978"/>
                  <a:pt x="196362" y="259155"/>
                </a:cubicBezTo>
                <a:cubicBezTo>
                  <a:pt x="196362" y="229332"/>
                  <a:pt x="220539" y="205155"/>
                  <a:pt x="250362" y="205155"/>
                </a:cubicBezTo>
                <a:close/>
                <a:moveTo>
                  <a:pt x="54000" y="205155"/>
                </a:moveTo>
                <a:cubicBezTo>
                  <a:pt x="83823" y="205155"/>
                  <a:pt x="108000" y="229332"/>
                  <a:pt x="108000" y="259155"/>
                </a:cubicBezTo>
                <a:cubicBezTo>
                  <a:pt x="108000" y="288978"/>
                  <a:pt x="83823" y="313155"/>
                  <a:pt x="54000" y="313155"/>
                </a:cubicBezTo>
                <a:cubicBezTo>
                  <a:pt x="24177" y="313155"/>
                  <a:pt x="0" y="288978"/>
                  <a:pt x="0" y="259155"/>
                </a:cubicBezTo>
                <a:cubicBezTo>
                  <a:pt x="0" y="229332"/>
                  <a:pt x="24177" y="205155"/>
                  <a:pt x="54000" y="205155"/>
                </a:cubicBezTo>
                <a:close/>
                <a:moveTo>
                  <a:pt x="839447" y="0"/>
                </a:moveTo>
                <a:cubicBezTo>
                  <a:pt x="869270" y="0"/>
                  <a:pt x="893447" y="24177"/>
                  <a:pt x="893447" y="54000"/>
                </a:cubicBezTo>
                <a:cubicBezTo>
                  <a:pt x="893447" y="83823"/>
                  <a:pt x="869270" y="108000"/>
                  <a:pt x="839447" y="108000"/>
                </a:cubicBezTo>
                <a:cubicBezTo>
                  <a:pt x="809624" y="108000"/>
                  <a:pt x="785447" y="83823"/>
                  <a:pt x="785447" y="54000"/>
                </a:cubicBezTo>
                <a:cubicBezTo>
                  <a:pt x="785447" y="24177"/>
                  <a:pt x="809624" y="0"/>
                  <a:pt x="839447" y="0"/>
                </a:cubicBezTo>
                <a:close/>
                <a:moveTo>
                  <a:pt x="643086" y="0"/>
                </a:moveTo>
                <a:cubicBezTo>
                  <a:pt x="672909" y="0"/>
                  <a:pt x="697086" y="24177"/>
                  <a:pt x="697086" y="54000"/>
                </a:cubicBezTo>
                <a:cubicBezTo>
                  <a:pt x="697086" y="83823"/>
                  <a:pt x="672909" y="108000"/>
                  <a:pt x="643086" y="108000"/>
                </a:cubicBezTo>
                <a:cubicBezTo>
                  <a:pt x="613263" y="108000"/>
                  <a:pt x="589086" y="83823"/>
                  <a:pt x="589086" y="54000"/>
                </a:cubicBezTo>
                <a:cubicBezTo>
                  <a:pt x="589086" y="24177"/>
                  <a:pt x="613263" y="0"/>
                  <a:pt x="643086" y="0"/>
                </a:cubicBezTo>
                <a:close/>
                <a:moveTo>
                  <a:pt x="446724" y="0"/>
                </a:moveTo>
                <a:cubicBezTo>
                  <a:pt x="476547" y="0"/>
                  <a:pt x="500724" y="24177"/>
                  <a:pt x="500724" y="54000"/>
                </a:cubicBezTo>
                <a:cubicBezTo>
                  <a:pt x="500724" y="83823"/>
                  <a:pt x="476547" y="108000"/>
                  <a:pt x="446724" y="108000"/>
                </a:cubicBezTo>
                <a:cubicBezTo>
                  <a:pt x="416901" y="108000"/>
                  <a:pt x="392724" y="83823"/>
                  <a:pt x="392724" y="54000"/>
                </a:cubicBezTo>
                <a:cubicBezTo>
                  <a:pt x="392724" y="24177"/>
                  <a:pt x="416901" y="0"/>
                  <a:pt x="446724" y="0"/>
                </a:cubicBezTo>
                <a:close/>
                <a:moveTo>
                  <a:pt x="250362" y="0"/>
                </a:moveTo>
                <a:cubicBezTo>
                  <a:pt x="280185" y="0"/>
                  <a:pt x="304362" y="24177"/>
                  <a:pt x="304362" y="54000"/>
                </a:cubicBezTo>
                <a:cubicBezTo>
                  <a:pt x="304362" y="83823"/>
                  <a:pt x="280185" y="108000"/>
                  <a:pt x="250362" y="108000"/>
                </a:cubicBezTo>
                <a:cubicBezTo>
                  <a:pt x="220539" y="108000"/>
                  <a:pt x="196362" y="83823"/>
                  <a:pt x="196362" y="54000"/>
                </a:cubicBezTo>
                <a:cubicBezTo>
                  <a:pt x="196362" y="24177"/>
                  <a:pt x="220539" y="0"/>
                  <a:pt x="250362" y="0"/>
                </a:cubicBezTo>
                <a:close/>
                <a:moveTo>
                  <a:pt x="54000" y="0"/>
                </a:moveTo>
                <a:cubicBezTo>
                  <a:pt x="83823" y="0"/>
                  <a:pt x="108000" y="24177"/>
                  <a:pt x="108000" y="54000"/>
                </a:cubicBezTo>
                <a:cubicBezTo>
                  <a:pt x="108000" y="83823"/>
                  <a:pt x="83823" y="108000"/>
                  <a:pt x="54000" y="108000"/>
                </a:cubicBezTo>
                <a:cubicBezTo>
                  <a:pt x="24177" y="108000"/>
                  <a:pt x="0" y="83823"/>
                  <a:pt x="0" y="54000"/>
                </a:cubicBezTo>
                <a:cubicBezTo>
                  <a:pt x="0" y="24177"/>
                  <a:pt x="24177" y="0"/>
                  <a:pt x="54000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96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zh-CN" altLang="en-US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240076" y="1729658"/>
            <a:ext cx="3711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3200" b="1" i="1" dirty="0">
                <a:gradFill>
                  <a:gsLst>
                    <a:gs pos="100000">
                      <a:schemeClr val="bg1"/>
                    </a:gs>
                    <a:gs pos="26000">
                      <a:schemeClr val="accent1"/>
                    </a:gs>
                  </a:gsLst>
                  <a:lin ang="5400000" scaled="1"/>
                </a:gra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WORK SUMMARY</a:t>
            </a:r>
            <a:endParaRPr lang="zh-CN" altLang="en-US" sz="3200" b="1" i="1" dirty="0">
              <a:gradFill>
                <a:gsLst>
                  <a:gs pos="100000">
                    <a:schemeClr val="bg1"/>
                  </a:gs>
                  <a:gs pos="26000">
                    <a:schemeClr val="accent1"/>
                  </a:gs>
                </a:gsLst>
                <a:lin ang="5400000" scaled="1"/>
              </a:gra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2027026" y="548872"/>
            <a:ext cx="4592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W-O-R-K-R-E-P-O-R-T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4156758" y="5175022"/>
            <a:ext cx="1569857" cy="384000"/>
            <a:chOff x="1043608" y="4443998"/>
            <a:chExt cx="1177393" cy="288000"/>
          </a:xfrm>
        </p:grpSpPr>
        <p:grpSp>
          <p:nvGrpSpPr>
            <p:cNvPr id="78" name="PA_组合 58"/>
            <p:cNvGrpSpPr/>
            <p:nvPr>
              <p:custDataLst>
                <p:tags r:id="rId3"/>
              </p:custDataLst>
            </p:nvPr>
          </p:nvGrpSpPr>
          <p:grpSpPr>
            <a:xfrm>
              <a:off x="1043608" y="4443998"/>
              <a:ext cx="288000" cy="288000"/>
              <a:chOff x="1721162" y="4373847"/>
              <a:chExt cx="715716" cy="719823"/>
            </a:xfrm>
          </p:grpSpPr>
          <p:sp>
            <p:nvSpPr>
              <p:cNvPr id="83" name="Oval 28"/>
              <p:cNvSpPr/>
              <p:nvPr/>
            </p:nvSpPr>
            <p:spPr>
              <a:xfrm>
                <a:off x="1721162" y="4373847"/>
                <a:ext cx="715716" cy="71982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10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84" name="Freeform 7"/>
              <p:cNvSpPr/>
              <p:nvPr/>
            </p:nvSpPr>
            <p:spPr bwMode="auto">
              <a:xfrm>
                <a:off x="1900092" y="4721918"/>
                <a:ext cx="357856" cy="207410"/>
              </a:xfrm>
              <a:custGeom>
                <a:avLst/>
                <a:gdLst>
                  <a:gd name="T0" fmla="*/ 103 w 103"/>
                  <a:gd name="T1" fmla="*/ 33 h 60"/>
                  <a:gd name="T2" fmla="*/ 94 w 103"/>
                  <a:gd name="T3" fmla="*/ 10 h 60"/>
                  <a:gd name="T4" fmla="*/ 68 w 103"/>
                  <a:gd name="T5" fmla="*/ 0 h 60"/>
                  <a:gd name="T6" fmla="*/ 68 w 103"/>
                  <a:gd name="T7" fmla="*/ 0 h 60"/>
                  <a:gd name="T8" fmla="*/ 67 w 103"/>
                  <a:gd name="T9" fmla="*/ 0 h 60"/>
                  <a:gd name="T10" fmla="*/ 59 w 103"/>
                  <a:gd name="T11" fmla="*/ 38 h 60"/>
                  <a:gd name="T12" fmla="*/ 55 w 103"/>
                  <a:gd name="T13" fmla="*/ 12 h 60"/>
                  <a:gd name="T14" fmla="*/ 58 w 103"/>
                  <a:gd name="T15" fmla="*/ 6 h 60"/>
                  <a:gd name="T16" fmla="*/ 53 w 103"/>
                  <a:gd name="T17" fmla="*/ 2 h 60"/>
                  <a:gd name="T18" fmla="*/ 52 w 103"/>
                  <a:gd name="T19" fmla="*/ 2 h 60"/>
                  <a:gd name="T20" fmla="*/ 52 w 103"/>
                  <a:gd name="T21" fmla="*/ 2 h 60"/>
                  <a:gd name="T22" fmla="*/ 50 w 103"/>
                  <a:gd name="T23" fmla="*/ 2 h 60"/>
                  <a:gd name="T24" fmla="*/ 46 w 103"/>
                  <a:gd name="T25" fmla="*/ 6 h 60"/>
                  <a:gd name="T26" fmla="*/ 49 w 103"/>
                  <a:gd name="T27" fmla="*/ 12 h 60"/>
                  <a:gd name="T28" fmla="*/ 44 w 103"/>
                  <a:gd name="T29" fmla="*/ 38 h 60"/>
                  <a:gd name="T30" fmla="*/ 36 w 103"/>
                  <a:gd name="T31" fmla="*/ 0 h 60"/>
                  <a:gd name="T32" fmla="*/ 36 w 103"/>
                  <a:gd name="T33" fmla="*/ 0 h 60"/>
                  <a:gd name="T34" fmla="*/ 35 w 103"/>
                  <a:gd name="T35" fmla="*/ 0 h 60"/>
                  <a:gd name="T36" fmla="*/ 9 w 103"/>
                  <a:gd name="T37" fmla="*/ 10 h 60"/>
                  <a:gd name="T38" fmla="*/ 1 w 103"/>
                  <a:gd name="T39" fmla="*/ 33 h 60"/>
                  <a:gd name="T40" fmla="*/ 0 w 103"/>
                  <a:gd name="T41" fmla="*/ 57 h 60"/>
                  <a:gd name="T42" fmla="*/ 19 w 103"/>
                  <a:gd name="T43" fmla="*/ 59 h 60"/>
                  <a:gd name="T44" fmla="*/ 19 w 103"/>
                  <a:gd name="T45" fmla="*/ 38 h 60"/>
                  <a:gd name="T46" fmla="*/ 21 w 103"/>
                  <a:gd name="T47" fmla="*/ 30 h 60"/>
                  <a:gd name="T48" fmla="*/ 21 w 103"/>
                  <a:gd name="T49" fmla="*/ 59 h 60"/>
                  <a:gd name="T50" fmla="*/ 52 w 103"/>
                  <a:gd name="T51" fmla="*/ 60 h 60"/>
                  <a:gd name="T52" fmla="*/ 82 w 103"/>
                  <a:gd name="T53" fmla="*/ 59 h 60"/>
                  <a:gd name="T54" fmla="*/ 82 w 103"/>
                  <a:gd name="T55" fmla="*/ 30 h 60"/>
                  <a:gd name="T56" fmla="*/ 84 w 103"/>
                  <a:gd name="T57" fmla="*/ 38 h 60"/>
                  <a:gd name="T58" fmla="*/ 84 w 103"/>
                  <a:gd name="T59" fmla="*/ 59 h 60"/>
                  <a:gd name="T60" fmla="*/ 103 w 103"/>
                  <a:gd name="T61" fmla="*/ 57 h 60"/>
                  <a:gd name="T62" fmla="*/ 103 w 103"/>
                  <a:gd name="T63" fmla="*/ 3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3" h="60">
                    <a:moveTo>
                      <a:pt x="103" y="33"/>
                    </a:moveTo>
                    <a:cubicBezTo>
                      <a:pt x="101" y="17"/>
                      <a:pt x="97" y="12"/>
                      <a:pt x="94" y="10"/>
                    </a:cubicBezTo>
                    <a:cubicBezTo>
                      <a:pt x="87" y="6"/>
                      <a:pt x="73" y="2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8" y="0"/>
                      <a:pt x="68" y="0"/>
                      <a:pt x="67" y="0"/>
                    </a:cubicBezTo>
                    <a:cubicBezTo>
                      <a:pt x="67" y="5"/>
                      <a:pt x="59" y="38"/>
                      <a:pt x="59" y="38"/>
                    </a:cubicBezTo>
                    <a:cubicBezTo>
                      <a:pt x="59" y="38"/>
                      <a:pt x="55" y="12"/>
                      <a:pt x="55" y="12"/>
                    </a:cubicBezTo>
                    <a:cubicBezTo>
                      <a:pt x="55" y="12"/>
                      <a:pt x="58" y="6"/>
                      <a:pt x="58" y="6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37" y="5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5" y="0"/>
                    </a:cubicBezTo>
                    <a:cubicBezTo>
                      <a:pt x="30" y="2"/>
                      <a:pt x="16" y="6"/>
                      <a:pt x="9" y="10"/>
                    </a:cubicBezTo>
                    <a:cubicBezTo>
                      <a:pt x="7" y="12"/>
                      <a:pt x="2" y="17"/>
                      <a:pt x="1" y="33"/>
                    </a:cubicBezTo>
                    <a:cubicBezTo>
                      <a:pt x="1" y="34"/>
                      <a:pt x="1" y="47"/>
                      <a:pt x="0" y="57"/>
                    </a:cubicBezTo>
                    <a:cubicBezTo>
                      <a:pt x="7" y="58"/>
                      <a:pt x="12" y="59"/>
                      <a:pt x="19" y="59"/>
                    </a:cubicBezTo>
                    <a:cubicBezTo>
                      <a:pt x="19" y="52"/>
                      <a:pt x="19" y="41"/>
                      <a:pt x="19" y="38"/>
                    </a:cubicBezTo>
                    <a:cubicBezTo>
                      <a:pt x="19" y="35"/>
                      <a:pt x="20" y="32"/>
                      <a:pt x="21" y="30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30" y="60"/>
                      <a:pt x="42" y="60"/>
                      <a:pt x="52" y="60"/>
                    </a:cubicBezTo>
                    <a:cubicBezTo>
                      <a:pt x="62" y="60"/>
                      <a:pt x="73" y="60"/>
                      <a:pt x="82" y="59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3" y="32"/>
                      <a:pt x="84" y="35"/>
                      <a:pt x="84" y="38"/>
                    </a:cubicBezTo>
                    <a:cubicBezTo>
                      <a:pt x="84" y="41"/>
                      <a:pt x="84" y="52"/>
                      <a:pt x="84" y="59"/>
                    </a:cubicBezTo>
                    <a:cubicBezTo>
                      <a:pt x="91" y="58"/>
                      <a:pt x="97" y="58"/>
                      <a:pt x="103" y="57"/>
                    </a:cubicBezTo>
                    <a:cubicBezTo>
                      <a:pt x="103" y="47"/>
                      <a:pt x="103" y="34"/>
                      <a:pt x="103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40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85" name="Freeform 8"/>
              <p:cNvSpPr/>
              <p:nvPr/>
            </p:nvSpPr>
            <p:spPr bwMode="auto">
              <a:xfrm>
                <a:off x="1998517" y="4531827"/>
                <a:ext cx="162560" cy="190091"/>
              </a:xfrm>
              <a:custGeom>
                <a:avLst/>
                <a:gdLst>
                  <a:gd name="T0" fmla="*/ 4 w 52"/>
                  <a:gd name="T1" fmla="*/ 25 h 61"/>
                  <a:gd name="T2" fmla="*/ 0 w 52"/>
                  <a:gd name="T3" fmla="*/ 29 h 61"/>
                  <a:gd name="T4" fmla="*/ 5 w 52"/>
                  <a:gd name="T5" fmla="*/ 39 h 61"/>
                  <a:gd name="T6" fmla="*/ 26 w 52"/>
                  <a:gd name="T7" fmla="*/ 61 h 61"/>
                  <a:gd name="T8" fmla="*/ 47 w 52"/>
                  <a:gd name="T9" fmla="*/ 39 h 61"/>
                  <a:gd name="T10" fmla="*/ 52 w 52"/>
                  <a:gd name="T11" fmla="*/ 29 h 61"/>
                  <a:gd name="T12" fmla="*/ 48 w 52"/>
                  <a:gd name="T13" fmla="*/ 25 h 61"/>
                  <a:gd name="T14" fmla="*/ 26 w 52"/>
                  <a:gd name="T15" fmla="*/ 0 h 61"/>
                  <a:gd name="T16" fmla="*/ 4 w 52"/>
                  <a:gd name="T17" fmla="*/ 2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61">
                    <a:moveTo>
                      <a:pt x="4" y="25"/>
                    </a:moveTo>
                    <a:cubicBezTo>
                      <a:pt x="2" y="25"/>
                      <a:pt x="0" y="27"/>
                      <a:pt x="0" y="29"/>
                    </a:cubicBezTo>
                    <a:cubicBezTo>
                      <a:pt x="0" y="33"/>
                      <a:pt x="2" y="39"/>
                      <a:pt x="5" y="39"/>
                    </a:cubicBezTo>
                    <a:cubicBezTo>
                      <a:pt x="8" y="51"/>
                      <a:pt x="15" y="61"/>
                      <a:pt x="26" y="61"/>
                    </a:cubicBezTo>
                    <a:cubicBezTo>
                      <a:pt x="37" y="61"/>
                      <a:pt x="44" y="51"/>
                      <a:pt x="47" y="39"/>
                    </a:cubicBezTo>
                    <a:cubicBezTo>
                      <a:pt x="50" y="38"/>
                      <a:pt x="52" y="33"/>
                      <a:pt x="52" y="29"/>
                    </a:cubicBezTo>
                    <a:cubicBezTo>
                      <a:pt x="51" y="27"/>
                      <a:pt x="50" y="26"/>
                      <a:pt x="48" y="25"/>
                    </a:cubicBezTo>
                    <a:cubicBezTo>
                      <a:pt x="48" y="11"/>
                      <a:pt x="39" y="0"/>
                      <a:pt x="26" y="0"/>
                    </a:cubicBezTo>
                    <a:cubicBezTo>
                      <a:pt x="13" y="0"/>
                      <a:pt x="4" y="11"/>
                      <a:pt x="4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40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79" name="PA_矩形 3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309251" y="4458208"/>
              <a:ext cx="911750" cy="213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5" tIns="34279" rIns="68555" bIns="34279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/>
                </a:rPr>
                <a:t>汇报</a:t>
              </a:r>
              <a:r>
                <a:rPr lang="zh-CN" altLang="en-US" sz="1400" dirty="0" smtClean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/>
                </a:rPr>
                <a:t>：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/>
                </a:rPr>
                <a:t>管一凡</a:t>
              </a:r>
              <a:endPara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1364091" y="4681002"/>
              <a:ext cx="781928" cy="30367"/>
              <a:chOff x="1796179" y="4511352"/>
              <a:chExt cx="1490040" cy="30367"/>
            </a:xfrm>
          </p:grpSpPr>
          <p:sp>
            <p:nvSpPr>
              <p:cNvPr id="81" name="PA_矩形 63"/>
              <p:cNvSpPr/>
              <p:nvPr>
                <p:custDataLst>
                  <p:tags r:id="rId5"/>
                </p:custDataLst>
              </p:nvPr>
            </p:nvSpPr>
            <p:spPr>
              <a:xfrm>
                <a:off x="1796179" y="4511352"/>
                <a:ext cx="449733" cy="3036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59" tIns="34279" rIns="68559" bIns="34279" rtlCol="0" anchor="ctr"/>
              <a:lstStyle/>
              <a:p>
                <a:pPr algn="ctr"/>
                <a:endPara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82" name="PA_矩形 64"/>
              <p:cNvSpPr/>
              <p:nvPr>
                <p:custDataLst>
                  <p:tags r:id="rId6"/>
                </p:custDataLst>
              </p:nvPr>
            </p:nvSpPr>
            <p:spPr>
              <a:xfrm>
                <a:off x="2257196" y="4511352"/>
                <a:ext cx="1029023" cy="303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59" tIns="34279" rIns="68559" bIns="34279" rtlCol="0" anchor="ctr"/>
              <a:lstStyle/>
              <a:p>
                <a:pPr algn="ctr"/>
                <a:endPara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86" name="组合 85"/>
          <p:cNvGrpSpPr/>
          <p:nvPr/>
        </p:nvGrpSpPr>
        <p:grpSpPr>
          <a:xfrm>
            <a:off x="6510016" y="5147144"/>
            <a:ext cx="2288735" cy="384000"/>
            <a:chOff x="2480433" y="4433481"/>
            <a:chExt cx="1716551" cy="288000"/>
          </a:xfrm>
        </p:grpSpPr>
        <p:grpSp>
          <p:nvGrpSpPr>
            <p:cNvPr id="87" name="PA_组合 65"/>
            <p:cNvGrpSpPr/>
            <p:nvPr>
              <p:custDataLst>
                <p:tags r:id="rId7"/>
              </p:custDataLst>
            </p:nvPr>
          </p:nvGrpSpPr>
          <p:grpSpPr>
            <a:xfrm>
              <a:off x="2480433" y="4433481"/>
              <a:ext cx="288000" cy="288000"/>
              <a:chOff x="6606007" y="4763519"/>
              <a:chExt cx="715716" cy="719823"/>
            </a:xfrm>
          </p:grpSpPr>
          <p:sp>
            <p:nvSpPr>
              <p:cNvPr id="92" name="Oval 28"/>
              <p:cNvSpPr/>
              <p:nvPr/>
            </p:nvSpPr>
            <p:spPr>
              <a:xfrm>
                <a:off x="6606007" y="4763519"/>
                <a:ext cx="715716" cy="71982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10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93" name="Freeform 120"/>
              <p:cNvSpPr>
                <a:spLocks noEditPoints="1"/>
              </p:cNvSpPr>
              <p:nvPr/>
            </p:nvSpPr>
            <p:spPr bwMode="auto">
              <a:xfrm>
                <a:off x="6766207" y="4924680"/>
                <a:ext cx="395317" cy="397501"/>
              </a:xfrm>
              <a:custGeom>
                <a:avLst/>
                <a:gdLst>
                  <a:gd name="T0" fmla="*/ 20 w 200"/>
                  <a:gd name="T1" fmla="*/ 200 h 200"/>
                  <a:gd name="T2" fmla="*/ 0 w 200"/>
                  <a:gd name="T3" fmla="*/ 88 h 200"/>
                  <a:gd name="T4" fmla="*/ 12 w 200"/>
                  <a:gd name="T5" fmla="*/ 168 h 200"/>
                  <a:gd name="T6" fmla="*/ 164 w 200"/>
                  <a:gd name="T7" fmla="*/ 188 h 200"/>
                  <a:gd name="T8" fmla="*/ 187 w 200"/>
                  <a:gd name="T9" fmla="*/ 88 h 200"/>
                  <a:gd name="T10" fmla="*/ 200 w 200"/>
                  <a:gd name="T11" fmla="*/ 180 h 200"/>
                  <a:gd name="T12" fmla="*/ 155 w 200"/>
                  <a:gd name="T13" fmla="*/ 137 h 200"/>
                  <a:gd name="T14" fmla="*/ 154 w 200"/>
                  <a:gd name="T15" fmla="*/ 155 h 200"/>
                  <a:gd name="T16" fmla="*/ 131 w 200"/>
                  <a:gd name="T17" fmla="*/ 165 h 200"/>
                  <a:gd name="T18" fmla="*/ 110 w 200"/>
                  <a:gd name="T19" fmla="*/ 157 h 200"/>
                  <a:gd name="T20" fmla="*/ 122 w 200"/>
                  <a:gd name="T21" fmla="*/ 145 h 200"/>
                  <a:gd name="T22" fmla="*/ 131 w 200"/>
                  <a:gd name="T23" fmla="*/ 155 h 200"/>
                  <a:gd name="T24" fmla="*/ 139 w 200"/>
                  <a:gd name="T25" fmla="*/ 145 h 200"/>
                  <a:gd name="T26" fmla="*/ 131 w 200"/>
                  <a:gd name="T27" fmla="*/ 136 h 200"/>
                  <a:gd name="T28" fmla="*/ 126 w 200"/>
                  <a:gd name="T29" fmla="*/ 125 h 200"/>
                  <a:gd name="T30" fmla="*/ 134 w 200"/>
                  <a:gd name="T31" fmla="*/ 123 h 200"/>
                  <a:gd name="T32" fmla="*/ 134 w 200"/>
                  <a:gd name="T33" fmla="*/ 113 h 200"/>
                  <a:gd name="T34" fmla="*/ 125 w 200"/>
                  <a:gd name="T35" fmla="*/ 113 h 200"/>
                  <a:gd name="T36" fmla="*/ 106 w 200"/>
                  <a:gd name="T37" fmla="*/ 117 h 200"/>
                  <a:gd name="T38" fmla="*/ 130 w 200"/>
                  <a:gd name="T39" fmla="*/ 100 h 200"/>
                  <a:gd name="T40" fmla="*/ 153 w 200"/>
                  <a:gd name="T41" fmla="*/ 116 h 200"/>
                  <a:gd name="T42" fmla="*/ 144 w 200"/>
                  <a:gd name="T43" fmla="*/ 130 h 200"/>
                  <a:gd name="T44" fmla="*/ 155 w 200"/>
                  <a:gd name="T45" fmla="*/ 137 h 200"/>
                  <a:gd name="T46" fmla="*/ 43 w 200"/>
                  <a:gd name="T47" fmla="*/ 164 h 200"/>
                  <a:gd name="T48" fmla="*/ 66 w 200"/>
                  <a:gd name="T49" fmla="*/ 134 h 200"/>
                  <a:gd name="T50" fmla="*/ 78 w 200"/>
                  <a:gd name="T51" fmla="*/ 119 h 200"/>
                  <a:gd name="T52" fmla="*/ 70 w 200"/>
                  <a:gd name="T53" fmla="*/ 112 h 200"/>
                  <a:gd name="T54" fmla="*/ 62 w 200"/>
                  <a:gd name="T55" fmla="*/ 120 h 200"/>
                  <a:gd name="T56" fmla="*/ 48 w 200"/>
                  <a:gd name="T57" fmla="*/ 109 h 200"/>
                  <a:gd name="T58" fmla="*/ 70 w 200"/>
                  <a:gd name="T59" fmla="*/ 100 h 200"/>
                  <a:gd name="T60" fmla="*/ 92 w 200"/>
                  <a:gd name="T61" fmla="*/ 109 h 200"/>
                  <a:gd name="T62" fmla="*/ 92 w 200"/>
                  <a:gd name="T63" fmla="*/ 130 h 200"/>
                  <a:gd name="T64" fmla="*/ 72 w 200"/>
                  <a:gd name="T65" fmla="*/ 146 h 200"/>
                  <a:gd name="T66" fmla="*/ 95 w 200"/>
                  <a:gd name="T67" fmla="*/ 150 h 200"/>
                  <a:gd name="T68" fmla="*/ 0 w 200"/>
                  <a:gd name="T69" fmla="*/ 36 h 200"/>
                  <a:gd name="T70" fmla="*/ 28 w 200"/>
                  <a:gd name="T71" fmla="*/ 16 h 200"/>
                  <a:gd name="T72" fmla="*/ 44 w 200"/>
                  <a:gd name="T73" fmla="*/ 72 h 200"/>
                  <a:gd name="T74" fmla="*/ 60 w 200"/>
                  <a:gd name="T75" fmla="*/ 16 h 200"/>
                  <a:gd name="T76" fmla="*/ 140 w 200"/>
                  <a:gd name="T77" fmla="*/ 56 h 200"/>
                  <a:gd name="T78" fmla="*/ 172 w 200"/>
                  <a:gd name="T79" fmla="*/ 56 h 200"/>
                  <a:gd name="T80" fmla="*/ 180 w 200"/>
                  <a:gd name="T81" fmla="*/ 16 h 200"/>
                  <a:gd name="T82" fmla="*/ 200 w 200"/>
                  <a:gd name="T83" fmla="*/ 80 h 200"/>
                  <a:gd name="T84" fmla="*/ 0 w 200"/>
                  <a:gd name="T85" fmla="*/ 36 h 200"/>
                  <a:gd name="T86" fmla="*/ 144 w 200"/>
                  <a:gd name="T87" fmla="*/ 52 h 200"/>
                  <a:gd name="T88" fmla="*/ 156 w 200"/>
                  <a:gd name="T89" fmla="*/ 0 h 200"/>
                  <a:gd name="T90" fmla="*/ 168 w 200"/>
                  <a:gd name="T91" fmla="*/ 52 h 200"/>
                  <a:gd name="T92" fmla="*/ 44 w 200"/>
                  <a:gd name="T93" fmla="*/ 64 h 200"/>
                  <a:gd name="T94" fmla="*/ 32 w 200"/>
                  <a:gd name="T95" fmla="*/ 12 h 200"/>
                  <a:gd name="T96" fmla="*/ 56 w 200"/>
                  <a:gd name="T97" fmla="*/ 12 h 200"/>
                  <a:gd name="T98" fmla="*/ 44 w 200"/>
                  <a:gd name="T99" fmla="*/ 6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0" h="200">
                    <a:moveTo>
                      <a:pt x="180" y="200"/>
                    </a:moveTo>
                    <a:cubicBezTo>
                      <a:pt x="20" y="200"/>
                      <a:pt x="20" y="200"/>
                      <a:pt x="20" y="200"/>
                    </a:cubicBezTo>
                    <a:cubicBezTo>
                      <a:pt x="9" y="200"/>
                      <a:pt x="0" y="191"/>
                      <a:pt x="0" y="18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2" y="123"/>
                      <a:pt x="12" y="168"/>
                      <a:pt x="12" y="168"/>
                    </a:cubicBezTo>
                    <a:cubicBezTo>
                      <a:pt x="12" y="179"/>
                      <a:pt x="25" y="188"/>
                      <a:pt x="36" y="188"/>
                    </a:cubicBezTo>
                    <a:cubicBezTo>
                      <a:pt x="164" y="188"/>
                      <a:pt x="164" y="188"/>
                      <a:pt x="164" y="188"/>
                    </a:cubicBezTo>
                    <a:cubicBezTo>
                      <a:pt x="175" y="188"/>
                      <a:pt x="188" y="179"/>
                      <a:pt x="188" y="168"/>
                    </a:cubicBezTo>
                    <a:cubicBezTo>
                      <a:pt x="188" y="168"/>
                      <a:pt x="188" y="122"/>
                      <a:pt x="187" y="88"/>
                    </a:cubicBezTo>
                    <a:cubicBezTo>
                      <a:pt x="200" y="88"/>
                      <a:pt x="200" y="88"/>
                      <a:pt x="200" y="88"/>
                    </a:cubicBezTo>
                    <a:cubicBezTo>
                      <a:pt x="200" y="180"/>
                      <a:pt x="200" y="180"/>
                      <a:pt x="200" y="180"/>
                    </a:cubicBezTo>
                    <a:cubicBezTo>
                      <a:pt x="200" y="191"/>
                      <a:pt x="191" y="200"/>
                      <a:pt x="180" y="200"/>
                    </a:cubicBezTo>
                    <a:close/>
                    <a:moveTo>
                      <a:pt x="155" y="137"/>
                    </a:moveTo>
                    <a:cubicBezTo>
                      <a:pt x="156" y="139"/>
                      <a:pt x="157" y="141"/>
                      <a:pt x="157" y="144"/>
                    </a:cubicBezTo>
                    <a:cubicBezTo>
                      <a:pt x="157" y="148"/>
                      <a:pt x="156" y="152"/>
                      <a:pt x="154" y="155"/>
                    </a:cubicBezTo>
                    <a:cubicBezTo>
                      <a:pt x="152" y="158"/>
                      <a:pt x="149" y="161"/>
                      <a:pt x="145" y="163"/>
                    </a:cubicBezTo>
                    <a:cubicBezTo>
                      <a:pt x="142" y="165"/>
                      <a:pt x="137" y="165"/>
                      <a:pt x="131" y="165"/>
                    </a:cubicBezTo>
                    <a:cubicBezTo>
                      <a:pt x="126" y="165"/>
                      <a:pt x="121" y="165"/>
                      <a:pt x="118" y="163"/>
                    </a:cubicBezTo>
                    <a:cubicBezTo>
                      <a:pt x="114" y="162"/>
                      <a:pt x="112" y="160"/>
                      <a:pt x="110" y="157"/>
                    </a:cubicBezTo>
                    <a:cubicBezTo>
                      <a:pt x="107" y="155"/>
                      <a:pt x="106" y="152"/>
                      <a:pt x="105" y="148"/>
                    </a:cubicBezTo>
                    <a:cubicBezTo>
                      <a:pt x="122" y="145"/>
                      <a:pt x="122" y="145"/>
                      <a:pt x="122" y="145"/>
                    </a:cubicBezTo>
                    <a:cubicBezTo>
                      <a:pt x="123" y="149"/>
                      <a:pt x="124" y="151"/>
                      <a:pt x="125" y="153"/>
                    </a:cubicBezTo>
                    <a:cubicBezTo>
                      <a:pt x="127" y="154"/>
                      <a:pt x="129" y="155"/>
                      <a:pt x="131" y="155"/>
                    </a:cubicBezTo>
                    <a:cubicBezTo>
                      <a:pt x="133" y="155"/>
                      <a:pt x="135" y="154"/>
                      <a:pt x="137" y="152"/>
                    </a:cubicBezTo>
                    <a:cubicBezTo>
                      <a:pt x="138" y="150"/>
                      <a:pt x="139" y="148"/>
                      <a:pt x="139" y="145"/>
                    </a:cubicBezTo>
                    <a:cubicBezTo>
                      <a:pt x="139" y="142"/>
                      <a:pt x="138" y="140"/>
                      <a:pt x="137" y="139"/>
                    </a:cubicBezTo>
                    <a:cubicBezTo>
                      <a:pt x="135" y="137"/>
                      <a:pt x="133" y="136"/>
                      <a:pt x="131" y="136"/>
                    </a:cubicBezTo>
                    <a:cubicBezTo>
                      <a:pt x="129" y="136"/>
                      <a:pt x="127" y="136"/>
                      <a:pt x="125" y="137"/>
                    </a:cubicBezTo>
                    <a:cubicBezTo>
                      <a:pt x="126" y="125"/>
                      <a:pt x="126" y="125"/>
                      <a:pt x="126" y="125"/>
                    </a:cubicBezTo>
                    <a:cubicBezTo>
                      <a:pt x="127" y="125"/>
                      <a:pt x="128" y="125"/>
                      <a:pt x="128" y="125"/>
                    </a:cubicBezTo>
                    <a:cubicBezTo>
                      <a:pt x="130" y="125"/>
                      <a:pt x="132" y="124"/>
                      <a:pt x="134" y="123"/>
                    </a:cubicBezTo>
                    <a:cubicBezTo>
                      <a:pt x="135" y="121"/>
                      <a:pt x="136" y="119"/>
                      <a:pt x="136" y="117"/>
                    </a:cubicBezTo>
                    <a:cubicBezTo>
                      <a:pt x="136" y="116"/>
                      <a:pt x="136" y="114"/>
                      <a:pt x="134" y="113"/>
                    </a:cubicBezTo>
                    <a:cubicBezTo>
                      <a:pt x="133" y="112"/>
                      <a:pt x="132" y="111"/>
                      <a:pt x="130" y="111"/>
                    </a:cubicBezTo>
                    <a:cubicBezTo>
                      <a:pt x="128" y="111"/>
                      <a:pt x="126" y="112"/>
                      <a:pt x="125" y="113"/>
                    </a:cubicBezTo>
                    <a:cubicBezTo>
                      <a:pt x="123" y="114"/>
                      <a:pt x="123" y="116"/>
                      <a:pt x="122" y="120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111"/>
                      <a:pt x="110" y="107"/>
                      <a:pt x="113" y="104"/>
                    </a:cubicBezTo>
                    <a:cubicBezTo>
                      <a:pt x="117" y="102"/>
                      <a:pt x="123" y="100"/>
                      <a:pt x="130" y="100"/>
                    </a:cubicBezTo>
                    <a:cubicBezTo>
                      <a:pt x="138" y="100"/>
                      <a:pt x="144" y="102"/>
                      <a:pt x="148" y="105"/>
                    </a:cubicBezTo>
                    <a:cubicBezTo>
                      <a:pt x="152" y="108"/>
                      <a:pt x="153" y="112"/>
                      <a:pt x="153" y="116"/>
                    </a:cubicBezTo>
                    <a:cubicBezTo>
                      <a:pt x="153" y="119"/>
                      <a:pt x="153" y="122"/>
                      <a:pt x="151" y="124"/>
                    </a:cubicBezTo>
                    <a:cubicBezTo>
                      <a:pt x="150" y="126"/>
                      <a:pt x="147" y="128"/>
                      <a:pt x="144" y="130"/>
                    </a:cubicBezTo>
                    <a:cubicBezTo>
                      <a:pt x="147" y="130"/>
                      <a:pt x="149" y="131"/>
                      <a:pt x="150" y="132"/>
                    </a:cubicBezTo>
                    <a:cubicBezTo>
                      <a:pt x="152" y="133"/>
                      <a:pt x="154" y="135"/>
                      <a:pt x="155" y="137"/>
                    </a:cubicBezTo>
                    <a:close/>
                    <a:moveTo>
                      <a:pt x="95" y="164"/>
                    </a:moveTo>
                    <a:cubicBezTo>
                      <a:pt x="43" y="164"/>
                      <a:pt x="43" y="164"/>
                      <a:pt x="43" y="164"/>
                    </a:cubicBezTo>
                    <a:cubicBezTo>
                      <a:pt x="44" y="159"/>
                      <a:pt x="45" y="154"/>
                      <a:pt x="48" y="150"/>
                    </a:cubicBezTo>
                    <a:cubicBezTo>
                      <a:pt x="51" y="145"/>
                      <a:pt x="57" y="140"/>
                      <a:pt x="66" y="134"/>
                    </a:cubicBezTo>
                    <a:cubicBezTo>
                      <a:pt x="71" y="130"/>
                      <a:pt x="74" y="127"/>
                      <a:pt x="75" y="125"/>
                    </a:cubicBezTo>
                    <a:cubicBezTo>
                      <a:pt x="77" y="123"/>
                      <a:pt x="78" y="121"/>
                      <a:pt x="78" y="119"/>
                    </a:cubicBezTo>
                    <a:cubicBezTo>
                      <a:pt x="78" y="117"/>
                      <a:pt x="77" y="116"/>
                      <a:pt x="75" y="114"/>
                    </a:cubicBezTo>
                    <a:cubicBezTo>
                      <a:pt x="74" y="113"/>
                      <a:pt x="72" y="112"/>
                      <a:pt x="70" y="112"/>
                    </a:cubicBezTo>
                    <a:cubicBezTo>
                      <a:pt x="68" y="112"/>
                      <a:pt x="66" y="113"/>
                      <a:pt x="65" y="114"/>
                    </a:cubicBezTo>
                    <a:cubicBezTo>
                      <a:pt x="63" y="116"/>
                      <a:pt x="62" y="117"/>
                      <a:pt x="62" y="120"/>
                    </a:cubicBezTo>
                    <a:cubicBezTo>
                      <a:pt x="44" y="120"/>
                      <a:pt x="44" y="120"/>
                      <a:pt x="44" y="120"/>
                    </a:cubicBezTo>
                    <a:cubicBezTo>
                      <a:pt x="45" y="115"/>
                      <a:pt x="46" y="112"/>
                      <a:pt x="48" y="109"/>
                    </a:cubicBezTo>
                    <a:cubicBezTo>
                      <a:pt x="50" y="106"/>
                      <a:pt x="52" y="104"/>
                      <a:pt x="56" y="102"/>
                    </a:cubicBezTo>
                    <a:cubicBezTo>
                      <a:pt x="59" y="101"/>
                      <a:pt x="64" y="100"/>
                      <a:pt x="70" y="100"/>
                    </a:cubicBezTo>
                    <a:cubicBezTo>
                      <a:pt x="76" y="100"/>
                      <a:pt x="81" y="101"/>
                      <a:pt x="84" y="102"/>
                    </a:cubicBezTo>
                    <a:cubicBezTo>
                      <a:pt x="87" y="104"/>
                      <a:pt x="90" y="106"/>
                      <a:pt x="92" y="109"/>
                    </a:cubicBezTo>
                    <a:cubicBezTo>
                      <a:pt x="94" y="112"/>
                      <a:pt x="95" y="115"/>
                      <a:pt x="95" y="119"/>
                    </a:cubicBezTo>
                    <a:cubicBezTo>
                      <a:pt x="95" y="122"/>
                      <a:pt x="94" y="126"/>
                      <a:pt x="92" y="130"/>
                    </a:cubicBezTo>
                    <a:cubicBezTo>
                      <a:pt x="89" y="133"/>
                      <a:pt x="85" y="137"/>
                      <a:pt x="79" y="141"/>
                    </a:cubicBezTo>
                    <a:cubicBezTo>
                      <a:pt x="76" y="144"/>
                      <a:pt x="73" y="145"/>
                      <a:pt x="72" y="146"/>
                    </a:cubicBezTo>
                    <a:cubicBezTo>
                      <a:pt x="71" y="147"/>
                      <a:pt x="70" y="148"/>
                      <a:pt x="68" y="150"/>
                    </a:cubicBezTo>
                    <a:cubicBezTo>
                      <a:pt x="95" y="150"/>
                      <a:pt x="95" y="150"/>
                      <a:pt x="95" y="150"/>
                    </a:cubicBezTo>
                    <a:lnTo>
                      <a:pt x="95" y="164"/>
                    </a:lnTo>
                    <a:close/>
                    <a:moveTo>
                      <a:pt x="0" y="36"/>
                    </a:moveTo>
                    <a:cubicBezTo>
                      <a:pt x="0" y="25"/>
                      <a:pt x="9" y="16"/>
                      <a:pt x="20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65"/>
                      <a:pt x="35" y="72"/>
                      <a:pt x="44" y="72"/>
                    </a:cubicBezTo>
                    <a:cubicBezTo>
                      <a:pt x="53" y="72"/>
                      <a:pt x="60" y="65"/>
                      <a:pt x="60" y="5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140" y="16"/>
                      <a:pt x="140" y="16"/>
                      <a:pt x="140" y="16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40" y="65"/>
                      <a:pt x="147" y="72"/>
                      <a:pt x="156" y="72"/>
                    </a:cubicBezTo>
                    <a:cubicBezTo>
                      <a:pt x="165" y="72"/>
                      <a:pt x="172" y="65"/>
                      <a:pt x="172" y="56"/>
                    </a:cubicBezTo>
                    <a:cubicBezTo>
                      <a:pt x="172" y="16"/>
                      <a:pt x="172" y="16"/>
                      <a:pt x="172" y="16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91" y="16"/>
                      <a:pt x="200" y="25"/>
                      <a:pt x="200" y="36"/>
                    </a:cubicBezTo>
                    <a:cubicBezTo>
                      <a:pt x="200" y="80"/>
                      <a:pt x="200" y="80"/>
                      <a:pt x="200" y="80"/>
                    </a:cubicBezTo>
                    <a:cubicBezTo>
                      <a:pt x="114" y="80"/>
                      <a:pt x="96" y="80"/>
                      <a:pt x="0" y="80"/>
                    </a:cubicBezTo>
                    <a:lnTo>
                      <a:pt x="0" y="36"/>
                    </a:lnTo>
                    <a:close/>
                    <a:moveTo>
                      <a:pt x="156" y="64"/>
                    </a:moveTo>
                    <a:cubicBezTo>
                      <a:pt x="149" y="64"/>
                      <a:pt x="144" y="59"/>
                      <a:pt x="144" y="52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4" y="6"/>
                      <a:pt x="149" y="0"/>
                      <a:pt x="156" y="0"/>
                    </a:cubicBezTo>
                    <a:cubicBezTo>
                      <a:pt x="162" y="0"/>
                      <a:pt x="168" y="6"/>
                      <a:pt x="168" y="12"/>
                    </a:cubicBezTo>
                    <a:cubicBezTo>
                      <a:pt x="168" y="52"/>
                      <a:pt x="168" y="52"/>
                      <a:pt x="168" y="52"/>
                    </a:cubicBezTo>
                    <a:cubicBezTo>
                      <a:pt x="168" y="59"/>
                      <a:pt x="162" y="64"/>
                      <a:pt x="156" y="64"/>
                    </a:cubicBezTo>
                    <a:close/>
                    <a:moveTo>
                      <a:pt x="44" y="64"/>
                    </a:moveTo>
                    <a:cubicBezTo>
                      <a:pt x="37" y="64"/>
                      <a:pt x="32" y="59"/>
                      <a:pt x="32" y="5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6"/>
                      <a:pt x="37" y="0"/>
                      <a:pt x="44" y="0"/>
                    </a:cubicBezTo>
                    <a:cubicBezTo>
                      <a:pt x="50" y="0"/>
                      <a:pt x="56" y="6"/>
                      <a:pt x="56" y="12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56" y="59"/>
                      <a:pt x="50" y="64"/>
                      <a:pt x="44" y="6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40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88" name="PA_矩形 3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763457" y="4458208"/>
              <a:ext cx="1433527" cy="213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5" tIns="34279" rIns="68555" bIns="34279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/>
                </a:rPr>
                <a:t>日期</a:t>
              </a:r>
              <a:r>
                <a:rPr lang="zh-CN" altLang="en-US" sz="1400" dirty="0" smtClean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/>
                </a:rPr>
                <a:t>：</a:t>
              </a:r>
              <a:r>
                <a:rPr lang="en-US" altLang="zh-CN" sz="1400" dirty="0" smtClean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/>
                </a:rPr>
                <a:t>2024</a:t>
              </a:r>
              <a:r>
                <a:rPr lang="zh-CN" altLang="en-US" sz="1400" dirty="0" smtClean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/>
                </a:rPr>
                <a:t>年</a:t>
              </a:r>
              <a:r>
                <a:rPr lang="en-US" altLang="zh-CN" sz="1400" dirty="0" smtClean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/>
                </a:rPr>
                <a:t>6</a:t>
              </a:r>
              <a:r>
                <a:rPr lang="zh-CN" altLang="en-US" sz="1400" dirty="0" smtClean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/>
                </a:rPr>
                <a:t>月</a:t>
              </a:r>
              <a:r>
                <a:rPr lang="en-US" altLang="zh-CN" sz="1400" dirty="0" smtClean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/>
                </a:rPr>
                <a:t>24</a:t>
              </a:r>
              <a:r>
                <a:rPr lang="zh-CN" altLang="en-US" sz="1400" dirty="0" smtClean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/>
                </a:rPr>
                <a:t>日</a:t>
              </a:r>
              <a:endPara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/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2818297" y="4681002"/>
              <a:ext cx="781926" cy="30367"/>
              <a:chOff x="4333800" y="4511352"/>
              <a:chExt cx="1490037" cy="30367"/>
            </a:xfrm>
          </p:grpSpPr>
          <p:sp>
            <p:nvSpPr>
              <p:cNvPr id="90" name="PA_矩形 69"/>
              <p:cNvSpPr/>
              <p:nvPr>
                <p:custDataLst>
                  <p:tags r:id="rId9"/>
                </p:custDataLst>
              </p:nvPr>
            </p:nvSpPr>
            <p:spPr>
              <a:xfrm>
                <a:off x="4333800" y="4511352"/>
                <a:ext cx="449733" cy="3036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59" tIns="34279" rIns="68559" bIns="34279" rtlCol="0" anchor="ctr"/>
              <a:lstStyle/>
              <a:p>
                <a:pPr algn="ctr"/>
                <a:endPara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91" name="PA_矩形 70"/>
              <p:cNvSpPr/>
              <p:nvPr>
                <p:custDataLst>
                  <p:tags r:id="rId10"/>
                </p:custDataLst>
              </p:nvPr>
            </p:nvSpPr>
            <p:spPr>
              <a:xfrm>
                <a:off x="4794814" y="4511352"/>
                <a:ext cx="1029023" cy="3036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59" tIns="34279" rIns="68559" bIns="34279" rtlCol="0" anchor="ctr"/>
              <a:lstStyle/>
              <a:p>
                <a:pPr algn="ctr"/>
                <a:endPara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872121" y="2502812"/>
            <a:ext cx="4447758" cy="1369260"/>
            <a:chOff x="5020774" y="2411342"/>
            <a:chExt cx="4447758" cy="1369260"/>
          </a:xfrm>
        </p:grpSpPr>
        <p:grpSp>
          <p:nvGrpSpPr>
            <p:cNvPr id="127" name="组合 126"/>
            <p:cNvGrpSpPr/>
            <p:nvPr/>
          </p:nvGrpSpPr>
          <p:grpSpPr>
            <a:xfrm>
              <a:off x="8342020" y="2411342"/>
              <a:ext cx="1126512" cy="1369260"/>
              <a:chOff x="8433708" y="2364846"/>
              <a:chExt cx="1126512" cy="1369260"/>
            </a:xfrm>
          </p:grpSpPr>
          <p:sp>
            <p:nvSpPr>
              <p:cNvPr id="126" name="任意多边形: 形状 125"/>
              <p:cNvSpPr/>
              <p:nvPr/>
            </p:nvSpPr>
            <p:spPr>
              <a:xfrm>
                <a:off x="8433708" y="2364846"/>
                <a:ext cx="498406" cy="1367699"/>
              </a:xfrm>
              <a:custGeom>
                <a:avLst/>
                <a:gdLst/>
                <a:ahLst/>
                <a:cxnLst/>
                <a:rect l="l" t="t" r="r" b="b"/>
                <a:pathLst>
                  <a:path w="498406" h="1367699">
                    <a:moveTo>
                      <a:pt x="201111" y="0"/>
                    </a:moveTo>
                    <a:cubicBezTo>
                      <a:pt x="222485" y="1943"/>
                      <a:pt x="243860" y="3886"/>
                      <a:pt x="265233" y="5829"/>
                    </a:cubicBezTo>
                    <a:cubicBezTo>
                      <a:pt x="283692" y="7772"/>
                      <a:pt x="303367" y="9715"/>
                      <a:pt x="324255" y="11658"/>
                    </a:cubicBezTo>
                    <a:cubicBezTo>
                      <a:pt x="345144" y="13601"/>
                      <a:pt x="363846" y="16030"/>
                      <a:pt x="380362" y="18945"/>
                    </a:cubicBezTo>
                    <a:lnTo>
                      <a:pt x="380362" y="26231"/>
                    </a:lnTo>
                    <a:lnTo>
                      <a:pt x="349758" y="34975"/>
                    </a:lnTo>
                    <a:lnTo>
                      <a:pt x="349758" y="324983"/>
                    </a:lnTo>
                    <a:lnTo>
                      <a:pt x="370160" y="324983"/>
                    </a:lnTo>
                    <a:cubicBezTo>
                      <a:pt x="377933" y="324983"/>
                      <a:pt x="386192" y="319640"/>
                      <a:pt x="394935" y="308952"/>
                    </a:cubicBezTo>
                    <a:cubicBezTo>
                      <a:pt x="398822" y="305066"/>
                      <a:pt x="403193" y="299723"/>
                      <a:pt x="408051" y="292922"/>
                    </a:cubicBezTo>
                    <a:cubicBezTo>
                      <a:pt x="419710" y="297780"/>
                      <a:pt x="430882" y="302637"/>
                      <a:pt x="441570" y="307495"/>
                    </a:cubicBezTo>
                    <a:cubicBezTo>
                      <a:pt x="461972" y="317211"/>
                      <a:pt x="479460" y="325955"/>
                      <a:pt x="494033" y="333727"/>
                    </a:cubicBezTo>
                    <a:lnTo>
                      <a:pt x="494033" y="339556"/>
                    </a:lnTo>
                    <a:lnTo>
                      <a:pt x="349758" y="339556"/>
                    </a:lnTo>
                    <a:lnTo>
                      <a:pt x="349758" y="613534"/>
                    </a:lnTo>
                    <a:cubicBezTo>
                      <a:pt x="372104" y="600903"/>
                      <a:pt x="392264" y="589731"/>
                      <a:pt x="410237" y="580015"/>
                    </a:cubicBezTo>
                    <a:cubicBezTo>
                      <a:pt x="428211" y="570300"/>
                      <a:pt x="443513" y="561556"/>
                      <a:pt x="456143" y="553783"/>
                    </a:cubicBezTo>
                    <a:cubicBezTo>
                      <a:pt x="470716" y="545039"/>
                      <a:pt x="483832" y="537267"/>
                      <a:pt x="495490" y="530466"/>
                    </a:cubicBezTo>
                    <a:lnTo>
                      <a:pt x="498406" y="534838"/>
                    </a:lnTo>
                    <a:cubicBezTo>
                      <a:pt x="486747" y="551354"/>
                      <a:pt x="473631" y="569328"/>
                      <a:pt x="459058" y="588759"/>
                    </a:cubicBezTo>
                    <a:cubicBezTo>
                      <a:pt x="445456" y="605275"/>
                      <a:pt x="429668" y="624463"/>
                      <a:pt x="411694" y="646323"/>
                    </a:cubicBezTo>
                    <a:cubicBezTo>
                      <a:pt x="393720" y="668183"/>
                      <a:pt x="373076" y="691743"/>
                      <a:pt x="349758" y="717004"/>
                    </a:cubicBezTo>
                    <a:lnTo>
                      <a:pt x="349758" y="1183348"/>
                    </a:lnTo>
                    <a:cubicBezTo>
                      <a:pt x="349758" y="1200835"/>
                      <a:pt x="347329" y="1218809"/>
                      <a:pt x="342472" y="1237269"/>
                    </a:cubicBezTo>
                    <a:cubicBezTo>
                      <a:pt x="337614" y="1255728"/>
                      <a:pt x="330326" y="1272973"/>
                      <a:pt x="320612" y="1289004"/>
                    </a:cubicBezTo>
                    <a:cubicBezTo>
                      <a:pt x="310896" y="1305034"/>
                      <a:pt x="299238" y="1319365"/>
                      <a:pt x="285636" y="1331995"/>
                    </a:cubicBezTo>
                    <a:cubicBezTo>
                      <a:pt x="272034" y="1344625"/>
                      <a:pt x="256004" y="1354340"/>
                      <a:pt x="237544" y="1361141"/>
                    </a:cubicBezTo>
                    <a:cubicBezTo>
                      <a:pt x="213256" y="1369885"/>
                      <a:pt x="192124" y="1369885"/>
                      <a:pt x="174150" y="1361141"/>
                    </a:cubicBezTo>
                    <a:cubicBezTo>
                      <a:pt x="156177" y="1352397"/>
                      <a:pt x="147190" y="1332966"/>
                      <a:pt x="147190" y="1302848"/>
                    </a:cubicBezTo>
                    <a:cubicBezTo>
                      <a:pt x="147190" y="1290218"/>
                      <a:pt x="145004" y="1280503"/>
                      <a:pt x="140632" y="1273702"/>
                    </a:cubicBezTo>
                    <a:cubicBezTo>
                      <a:pt x="136260" y="1266901"/>
                      <a:pt x="127759" y="1259614"/>
                      <a:pt x="115129" y="1251842"/>
                    </a:cubicBezTo>
                    <a:cubicBezTo>
                      <a:pt x="107356" y="1246984"/>
                      <a:pt x="97398" y="1242612"/>
                      <a:pt x="85254" y="1238726"/>
                    </a:cubicBezTo>
                    <a:cubicBezTo>
                      <a:pt x="73110" y="1234840"/>
                      <a:pt x="60722" y="1230468"/>
                      <a:pt x="48092" y="1225610"/>
                    </a:cubicBezTo>
                    <a:cubicBezTo>
                      <a:pt x="33518" y="1221724"/>
                      <a:pt x="18460" y="1216866"/>
                      <a:pt x="2915" y="1211037"/>
                    </a:cubicBezTo>
                    <a:lnTo>
                      <a:pt x="1458" y="1199378"/>
                    </a:lnTo>
                    <a:cubicBezTo>
                      <a:pt x="18945" y="1200350"/>
                      <a:pt x="36433" y="1200835"/>
                      <a:pt x="53921" y="1200835"/>
                    </a:cubicBezTo>
                    <a:cubicBezTo>
                      <a:pt x="68494" y="1201807"/>
                      <a:pt x="83310" y="1202293"/>
                      <a:pt x="98370" y="1202293"/>
                    </a:cubicBezTo>
                    <a:cubicBezTo>
                      <a:pt x="113428" y="1202293"/>
                      <a:pt x="126302" y="1202293"/>
                      <a:pt x="136988" y="1202293"/>
                    </a:cubicBezTo>
                    <a:cubicBezTo>
                      <a:pt x="167106" y="1202293"/>
                      <a:pt x="185324" y="1193792"/>
                      <a:pt x="191638" y="1176790"/>
                    </a:cubicBezTo>
                    <a:cubicBezTo>
                      <a:pt x="197954" y="1159787"/>
                      <a:pt x="201111" y="1139142"/>
                      <a:pt x="201111" y="1114853"/>
                    </a:cubicBezTo>
                    <a:lnTo>
                      <a:pt x="201111" y="858364"/>
                    </a:lnTo>
                    <a:cubicBezTo>
                      <a:pt x="165164" y="888482"/>
                      <a:pt x="125816" y="918114"/>
                      <a:pt x="83068" y="947261"/>
                    </a:cubicBezTo>
                    <a:lnTo>
                      <a:pt x="0" y="789870"/>
                    </a:lnTo>
                    <a:cubicBezTo>
                      <a:pt x="35948" y="773353"/>
                      <a:pt x="70680" y="756837"/>
                      <a:pt x="104198" y="740321"/>
                    </a:cubicBezTo>
                    <a:cubicBezTo>
                      <a:pt x="137718" y="723804"/>
                      <a:pt x="170022" y="707774"/>
                      <a:pt x="201111" y="692229"/>
                    </a:cubicBezTo>
                    <a:lnTo>
                      <a:pt x="201111" y="339556"/>
                    </a:lnTo>
                    <a:lnTo>
                      <a:pt x="26232" y="339556"/>
                    </a:lnTo>
                    <a:lnTo>
                      <a:pt x="21860" y="324983"/>
                    </a:lnTo>
                    <a:lnTo>
                      <a:pt x="201111" y="324983"/>
                    </a:lnTo>
                    <a:lnTo>
                      <a:pt x="2011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20000"/>
                      <a:lumOff val="80000"/>
                    </a:schemeClr>
                  </a:gs>
                  <a:gs pos="77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24" name="任意多边形: 形状 123"/>
              <p:cNvSpPr/>
              <p:nvPr/>
            </p:nvSpPr>
            <p:spPr>
              <a:xfrm>
                <a:off x="8935028" y="2412937"/>
                <a:ext cx="625192" cy="1321169"/>
              </a:xfrm>
              <a:custGeom>
                <a:avLst/>
                <a:gdLst/>
                <a:ahLst/>
                <a:cxnLst/>
                <a:rect l="l" t="t" r="r" b="b"/>
                <a:pathLst>
                  <a:path w="625192" h="1321169">
                    <a:moveTo>
                      <a:pt x="0" y="0"/>
                    </a:moveTo>
                    <a:cubicBezTo>
                      <a:pt x="17488" y="1943"/>
                      <a:pt x="34976" y="4372"/>
                      <a:pt x="52464" y="7287"/>
                    </a:cubicBezTo>
                    <a:cubicBezTo>
                      <a:pt x="68008" y="9230"/>
                      <a:pt x="85254" y="12145"/>
                      <a:pt x="104198" y="16031"/>
                    </a:cubicBezTo>
                    <a:cubicBezTo>
                      <a:pt x="123144" y="19917"/>
                      <a:pt x="141846" y="24289"/>
                      <a:pt x="160306" y="29147"/>
                    </a:cubicBezTo>
                    <a:lnTo>
                      <a:pt x="345386" y="29147"/>
                    </a:lnTo>
                    <a:cubicBezTo>
                      <a:pt x="357044" y="29147"/>
                      <a:pt x="367246" y="24775"/>
                      <a:pt x="375990" y="16031"/>
                    </a:cubicBezTo>
                    <a:cubicBezTo>
                      <a:pt x="379876" y="12145"/>
                      <a:pt x="383276" y="7287"/>
                      <a:pt x="386191" y="1458"/>
                    </a:cubicBezTo>
                    <a:cubicBezTo>
                      <a:pt x="405622" y="4372"/>
                      <a:pt x="424082" y="7773"/>
                      <a:pt x="441570" y="11659"/>
                    </a:cubicBezTo>
                    <a:cubicBezTo>
                      <a:pt x="457114" y="14574"/>
                      <a:pt x="473388" y="17974"/>
                      <a:pt x="490390" y="21860"/>
                    </a:cubicBezTo>
                    <a:cubicBezTo>
                      <a:pt x="507392" y="25746"/>
                      <a:pt x="522208" y="30118"/>
                      <a:pt x="534838" y="34976"/>
                    </a:cubicBezTo>
                    <a:cubicBezTo>
                      <a:pt x="531924" y="46635"/>
                      <a:pt x="529009" y="57808"/>
                      <a:pt x="526094" y="68495"/>
                    </a:cubicBezTo>
                    <a:cubicBezTo>
                      <a:pt x="524151" y="78210"/>
                      <a:pt x="522208" y="88654"/>
                      <a:pt x="520265" y="99827"/>
                    </a:cubicBezTo>
                    <a:cubicBezTo>
                      <a:pt x="518322" y="111000"/>
                      <a:pt x="517350" y="121444"/>
                      <a:pt x="517350" y="131160"/>
                    </a:cubicBezTo>
                    <a:lnTo>
                      <a:pt x="517350" y="336642"/>
                    </a:lnTo>
                    <a:cubicBezTo>
                      <a:pt x="517350" y="369675"/>
                      <a:pt x="509820" y="402465"/>
                      <a:pt x="494762" y="435012"/>
                    </a:cubicBezTo>
                    <a:cubicBezTo>
                      <a:pt x="479702" y="467559"/>
                      <a:pt x="456142" y="491119"/>
                      <a:pt x="424082" y="505692"/>
                    </a:cubicBezTo>
                    <a:cubicBezTo>
                      <a:pt x="413394" y="510550"/>
                      <a:pt x="402707" y="513465"/>
                      <a:pt x="392020" y="514436"/>
                    </a:cubicBezTo>
                    <a:cubicBezTo>
                      <a:pt x="381334" y="515408"/>
                      <a:pt x="371861" y="514436"/>
                      <a:pt x="363602" y="511521"/>
                    </a:cubicBezTo>
                    <a:cubicBezTo>
                      <a:pt x="355344" y="508607"/>
                      <a:pt x="348544" y="503020"/>
                      <a:pt x="343200" y="494762"/>
                    </a:cubicBezTo>
                    <a:cubicBezTo>
                      <a:pt x="337856" y="486504"/>
                      <a:pt x="335184" y="475574"/>
                      <a:pt x="335184" y="461972"/>
                    </a:cubicBezTo>
                    <a:cubicBezTo>
                      <a:pt x="335184" y="449342"/>
                      <a:pt x="333484" y="439141"/>
                      <a:pt x="330084" y="431369"/>
                    </a:cubicBezTo>
                    <a:cubicBezTo>
                      <a:pt x="326684" y="423596"/>
                      <a:pt x="319154" y="415338"/>
                      <a:pt x="307496" y="406594"/>
                    </a:cubicBezTo>
                    <a:cubicBezTo>
                      <a:pt x="304580" y="404651"/>
                      <a:pt x="296322" y="401979"/>
                      <a:pt x="282721" y="398579"/>
                    </a:cubicBezTo>
                    <a:cubicBezTo>
                      <a:pt x="269120" y="395178"/>
                      <a:pt x="255032" y="391535"/>
                      <a:pt x="240458" y="387649"/>
                    </a:cubicBezTo>
                    <a:cubicBezTo>
                      <a:pt x="222970" y="383763"/>
                      <a:pt x="203540" y="378905"/>
                      <a:pt x="182166" y="373076"/>
                    </a:cubicBezTo>
                    <a:lnTo>
                      <a:pt x="180708" y="367246"/>
                    </a:lnTo>
                    <a:cubicBezTo>
                      <a:pt x="198196" y="368218"/>
                      <a:pt x="215684" y="368704"/>
                      <a:pt x="233172" y="368704"/>
                    </a:cubicBezTo>
                    <a:lnTo>
                      <a:pt x="317696" y="368704"/>
                    </a:lnTo>
                    <a:cubicBezTo>
                      <a:pt x="332270" y="368704"/>
                      <a:pt x="343443" y="366275"/>
                      <a:pt x="351215" y="361417"/>
                    </a:cubicBezTo>
                    <a:cubicBezTo>
                      <a:pt x="358988" y="356559"/>
                      <a:pt x="364817" y="349758"/>
                      <a:pt x="368703" y="341014"/>
                    </a:cubicBezTo>
                    <a:cubicBezTo>
                      <a:pt x="372590" y="332270"/>
                      <a:pt x="375018" y="322312"/>
                      <a:pt x="375990" y="311139"/>
                    </a:cubicBezTo>
                    <a:cubicBezTo>
                      <a:pt x="376961" y="299966"/>
                      <a:pt x="377447" y="288551"/>
                      <a:pt x="377447" y="276892"/>
                    </a:cubicBezTo>
                    <a:lnTo>
                      <a:pt x="377447" y="43720"/>
                    </a:lnTo>
                    <a:lnTo>
                      <a:pt x="139903" y="43720"/>
                    </a:lnTo>
                    <a:lnTo>
                      <a:pt x="139903" y="571272"/>
                    </a:lnTo>
                    <a:lnTo>
                      <a:pt x="371618" y="571272"/>
                    </a:lnTo>
                    <a:cubicBezTo>
                      <a:pt x="382305" y="571272"/>
                      <a:pt x="391048" y="566900"/>
                      <a:pt x="397850" y="558156"/>
                    </a:cubicBezTo>
                    <a:cubicBezTo>
                      <a:pt x="401736" y="554270"/>
                      <a:pt x="405136" y="549898"/>
                      <a:pt x="408051" y="545040"/>
                    </a:cubicBezTo>
                    <a:cubicBezTo>
                      <a:pt x="429424" y="549898"/>
                      <a:pt x="450799" y="555241"/>
                      <a:pt x="472174" y="561070"/>
                    </a:cubicBezTo>
                    <a:cubicBezTo>
                      <a:pt x="490632" y="565928"/>
                      <a:pt x="509820" y="572000"/>
                      <a:pt x="529737" y="579287"/>
                    </a:cubicBezTo>
                    <a:cubicBezTo>
                      <a:pt x="549654" y="586574"/>
                      <a:pt x="566900" y="594103"/>
                      <a:pt x="581472" y="601876"/>
                    </a:cubicBezTo>
                    <a:cubicBezTo>
                      <a:pt x="575643" y="609648"/>
                      <a:pt x="570300" y="616449"/>
                      <a:pt x="565442" y="622278"/>
                    </a:cubicBezTo>
                    <a:cubicBezTo>
                      <a:pt x="560584" y="628108"/>
                      <a:pt x="556456" y="633694"/>
                      <a:pt x="553054" y="639037"/>
                    </a:cubicBezTo>
                    <a:cubicBezTo>
                      <a:pt x="549654" y="644381"/>
                      <a:pt x="547468" y="648996"/>
                      <a:pt x="546496" y="652882"/>
                    </a:cubicBezTo>
                    <a:cubicBezTo>
                      <a:pt x="531924" y="714090"/>
                      <a:pt x="513950" y="772383"/>
                      <a:pt x="492576" y="827761"/>
                    </a:cubicBezTo>
                    <a:cubicBezTo>
                      <a:pt x="471202" y="883139"/>
                      <a:pt x="444970" y="936089"/>
                      <a:pt x="413880" y="986609"/>
                    </a:cubicBezTo>
                    <a:cubicBezTo>
                      <a:pt x="441084" y="1011870"/>
                      <a:pt x="471688" y="1037373"/>
                      <a:pt x="505692" y="1063119"/>
                    </a:cubicBezTo>
                    <a:cubicBezTo>
                      <a:pt x="539696" y="1088865"/>
                      <a:pt x="579530" y="1116797"/>
                      <a:pt x="625192" y="1146915"/>
                    </a:cubicBezTo>
                    <a:lnTo>
                      <a:pt x="625192" y="1149830"/>
                    </a:lnTo>
                    <a:cubicBezTo>
                      <a:pt x="618391" y="1160517"/>
                      <a:pt x="611590" y="1171690"/>
                      <a:pt x="604790" y="1183348"/>
                    </a:cubicBezTo>
                    <a:cubicBezTo>
                      <a:pt x="598960" y="1194035"/>
                      <a:pt x="592402" y="1206423"/>
                      <a:pt x="585116" y="1220510"/>
                    </a:cubicBezTo>
                    <a:cubicBezTo>
                      <a:pt x="577829" y="1234598"/>
                      <a:pt x="570300" y="1249414"/>
                      <a:pt x="562527" y="1264958"/>
                    </a:cubicBezTo>
                    <a:cubicBezTo>
                      <a:pt x="554755" y="1282446"/>
                      <a:pt x="544068" y="1292891"/>
                      <a:pt x="530466" y="1296291"/>
                    </a:cubicBezTo>
                    <a:cubicBezTo>
                      <a:pt x="516865" y="1299691"/>
                      <a:pt x="502291" y="1295562"/>
                      <a:pt x="486746" y="1283904"/>
                    </a:cubicBezTo>
                    <a:cubicBezTo>
                      <a:pt x="416794" y="1232412"/>
                      <a:pt x="360930" y="1176547"/>
                      <a:pt x="319154" y="1116311"/>
                    </a:cubicBezTo>
                    <a:cubicBezTo>
                      <a:pt x="267662" y="1174604"/>
                      <a:pt x="207912" y="1226582"/>
                      <a:pt x="139903" y="1272245"/>
                    </a:cubicBezTo>
                    <a:lnTo>
                      <a:pt x="139903" y="1308678"/>
                    </a:lnTo>
                    <a:cubicBezTo>
                      <a:pt x="115614" y="1312564"/>
                      <a:pt x="93754" y="1315479"/>
                      <a:pt x="74323" y="1317422"/>
                    </a:cubicBezTo>
                    <a:cubicBezTo>
                      <a:pt x="57808" y="1319365"/>
                      <a:pt x="41776" y="1320580"/>
                      <a:pt x="26232" y="1321065"/>
                    </a:cubicBezTo>
                    <a:cubicBezTo>
                      <a:pt x="10687" y="1321551"/>
                      <a:pt x="1944" y="1320337"/>
                      <a:pt x="0" y="1317422"/>
                    </a:cubicBezTo>
                    <a:lnTo>
                      <a:pt x="0" y="0"/>
                    </a:lnTo>
                    <a:close/>
                    <a:moveTo>
                      <a:pt x="139903" y="584388"/>
                    </a:moveTo>
                    <a:lnTo>
                      <a:pt x="139903" y="1228525"/>
                    </a:lnTo>
                    <a:cubicBezTo>
                      <a:pt x="165164" y="1192578"/>
                      <a:pt x="187994" y="1156631"/>
                      <a:pt x="208398" y="1120683"/>
                    </a:cubicBezTo>
                    <a:cubicBezTo>
                      <a:pt x="228800" y="1084736"/>
                      <a:pt x="247745" y="1049274"/>
                      <a:pt x="265233" y="1014299"/>
                    </a:cubicBezTo>
                    <a:cubicBezTo>
                      <a:pt x="242888" y="959892"/>
                      <a:pt x="225156" y="898198"/>
                      <a:pt x="212041" y="829218"/>
                    </a:cubicBezTo>
                    <a:cubicBezTo>
                      <a:pt x="198925" y="760238"/>
                      <a:pt x="188480" y="678628"/>
                      <a:pt x="180708" y="584388"/>
                    </a:cubicBezTo>
                    <a:lnTo>
                      <a:pt x="139903" y="584388"/>
                    </a:lnTo>
                    <a:close/>
                    <a:moveTo>
                      <a:pt x="192366" y="584388"/>
                    </a:moveTo>
                    <a:cubicBezTo>
                      <a:pt x="212770" y="649481"/>
                      <a:pt x="232686" y="705346"/>
                      <a:pt x="252117" y="751980"/>
                    </a:cubicBezTo>
                    <a:cubicBezTo>
                      <a:pt x="271548" y="798614"/>
                      <a:pt x="294380" y="841363"/>
                      <a:pt x="320612" y="880225"/>
                    </a:cubicBezTo>
                    <a:cubicBezTo>
                      <a:pt x="340042" y="827761"/>
                      <a:pt x="355344" y="776755"/>
                      <a:pt x="366517" y="727206"/>
                    </a:cubicBezTo>
                    <a:cubicBezTo>
                      <a:pt x="377690" y="677657"/>
                      <a:pt x="386677" y="630051"/>
                      <a:pt x="393478" y="584388"/>
                    </a:cubicBezTo>
                    <a:lnTo>
                      <a:pt x="192366" y="58438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123" name="任意多边形: 形状 122"/>
            <p:cNvSpPr/>
            <p:nvPr/>
          </p:nvSpPr>
          <p:spPr>
            <a:xfrm>
              <a:off x="6271444" y="2472549"/>
              <a:ext cx="800184" cy="1272245"/>
            </a:xfrm>
            <a:custGeom>
              <a:avLst/>
              <a:gdLst/>
              <a:ahLst/>
              <a:cxnLst/>
              <a:rect l="l" t="t" r="r" b="b"/>
              <a:pathLst>
                <a:path w="800184" h="1272245">
                  <a:moveTo>
                    <a:pt x="112" y="0"/>
                  </a:moveTo>
                  <a:cubicBezTo>
                    <a:pt x="-859" y="0"/>
                    <a:pt x="4484" y="486"/>
                    <a:pt x="16143" y="1458"/>
                  </a:cubicBezTo>
                  <a:cubicBezTo>
                    <a:pt x="27801" y="2429"/>
                    <a:pt x="43103" y="4129"/>
                    <a:pt x="62048" y="6558"/>
                  </a:cubicBezTo>
                  <a:cubicBezTo>
                    <a:pt x="80994" y="8987"/>
                    <a:pt x="102125" y="12388"/>
                    <a:pt x="125442" y="16760"/>
                  </a:cubicBezTo>
                  <a:cubicBezTo>
                    <a:pt x="148759" y="21131"/>
                    <a:pt x="172077" y="26232"/>
                    <a:pt x="195394" y="32061"/>
                  </a:cubicBezTo>
                  <a:lnTo>
                    <a:pt x="588872" y="32061"/>
                  </a:lnTo>
                  <a:cubicBezTo>
                    <a:pt x="602473" y="32061"/>
                    <a:pt x="612675" y="26718"/>
                    <a:pt x="619475" y="16031"/>
                  </a:cubicBezTo>
                  <a:cubicBezTo>
                    <a:pt x="623362" y="12145"/>
                    <a:pt x="626276" y="6801"/>
                    <a:pt x="628220" y="0"/>
                  </a:cubicBezTo>
                  <a:lnTo>
                    <a:pt x="689427" y="10202"/>
                  </a:lnTo>
                  <a:cubicBezTo>
                    <a:pt x="706915" y="13116"/>
                    <a:pt x="725617" y="16760"/>
                    <a:pt x="745534" y="21131"/>
                  </a:cubicBezTo>
                  <a:cubicBezTo>
                    <a:pt x="765451" y="25503"/>
                    <a:pt x="783667" y="30118"/>
                    <a:pt x="800184" y="34976"/>
                  </a:cubicBezTo>
                  <a:cubicBezTo>
                    <a:pt x="797269" y="46635"/>
                    <a:pt x="794354" y="57808"/>
                    <a:pt x="791440" y="68495"/>
                  </a:cubicBezTo>
                  <a:cubicBezTo>
                    <a:pt x="789497" y="78210"/>
                    <a:pt x="787554" y="88897"/>
                    <a:pt x="785611" y="100556"/>
                  </a:cubicBezTo>
                  <a:cubicBezTo>
                    <a:pt x="783667" y="112214"/>
                    <a:pt x="782696" y="123387"/>
                    <a:pt x="782696" y="134074"/>
                  </a:cubicBezTo>
                  <a:lnTo>
                    <a:pt x="782696" y="1254757"/>
                  </a:lnTo>
                  <a:cubicBezTo>
                    <a:pt x="753549" y="1258643"/>
                    <a:pt x="726832" y="1261558"/>
                    <a:pt x="702543" y="1263501"/>
                  </a:cubicBezTo>
                  <a:cubicBezTo>
                    <a:pt x="682140" y="1265444"/>
                    <a:pt x="662952" y="1266659"/>
                    <a:pt x="644979" y="1267144"/>
                  </a:cubicBezTo>
                  <a:cubicBezTo>
                    <a:pt x="627005" y="1267630"/>
                    <a:pt x="617047" y="1266416"/>
                    <a:pt x="615104" y="1263501"/>
                  </a:cubicBezTo>
                  <a:lnTo>
                    <a:pt x="615104" y="1130885"/>
                  </a:lnTo>
                  <a:lnTo>
                    <a:pt x="167705" y="1130885"/>
                  </a:lnTo>
                  <a:lnTo>
                    <a:pt x="167705" y="1260587"/>
                  </a:lnTo>
                  <a:cubicBezTo>
                    <a:pt x="138558" y="1264473"/>
                    <a:pt x="111841" y="1267387"/>
                    <a:pt x="87552" y="1269330"/>
                  </a:cubicBezTo>
                  <a:cubicBezTo>
                    <a:pt x="67149" y="1271274"/>
                    <a:pt x="48204" y="1272245"/>
                    <a:pt x="30716" y="1272245"/>
                  </a:cubicBezTo>
                  <a:cubicBezTo>
                    <a:pt x="13228" y="1272245"/>
                    <a:pt x="3027" y="1270788"/>
                    <a:pt x="112" y="1267873"/>
                  </a:cubicBezTo>
                  <a:lnTo>
                    <a:pt x="112" y="0"/>
                  </a:lnTo>
                  <a:close/>
                  <a:moveTo>
                    <a:pt x="167705" y="46635"/>
                  </a:moveTo>
                  <a:lnTo>
                    <a:pt x="167705" y="377447"/>
                  </a:lnTo>
                  <a:lnTo>
                    <a:pt x="615104" y="377447"/>
                  </a:lnTo>
                  <a:lnTo>
                    <a:pt x="615104" y="46635"/>
                  </a:lnTo>
                  <a:lnTo>
                    <a:pt x="167705" y="46635"/>
                  </a:lnTo>
                  <a:close/>
                  <a:moveTo>
                    <a:pt x="167705" y="392021"/>
                  </a:moveTo>
                  <a:lnTo>
                    <a:pt x="167705" y="750523"/>
                  </a:lnTo>
                  <a:lnTo>
                    <a:pt x="615104" y="750523"/>
                  </a:lnTo>
                  <a:lnTo>
                    <a:pt x="615104" y="392021"/>
                  </a:lnTo>
                  <a:lnTo>
                    <a:pt x="167705" y="392021"/>
                  </a:lnTo>
                  <a:close/>
                  <a:moveTo>
                    <a:pt x="167705" y="765096"/>
                  </a:moveTo>
                  <a:lnTo>
                    <a:pt x="167705" y="1116311"/>
                  </a:lnTo>
                  <a:lnTo>
                    <a:pt x="615104" y="1116311"/>
                  </a:lnTo>
                  <a:lnTo>
                    <a:pt x="615104" y="765096"/>
                  </a:lnTo>
                  <a:lnTo>
                    <a:pt x="167705" y="765096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77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grpSp>
          <p:nvGrpSpPr>
            <p:cNvPr id="129" name="组合 128"/>
            <p:cNvGrpSpPr/>
            <p:nvPr/>
          </p:nvGrpSpPr>
          <p:grpSpPr>
            <a:xfrm>
              <a:off x="5020774" y="2472549"/>
              <a:ext cx="1092181" cy="1287923"/>
              <a:chOff x="4982325" y="2606943"/>
              <a:chExt cx="938783" cy="1107033"/>
            </a:xfrm>
          </p:grpSpPr>
          <p:sp>
            <p:nvSpPr>
              <p:cNvPr id="119" name="任意多边形: 形状 118"/>
              <p:cNvSpPr/>
              <p:nvPr/>
            </p:nvSpPr>
            <p:spPr>
              <a:xfrm>
                <a:off x="5373688" y="2606943"/>
                <a:ext cx="547420" cy="808329"/>
              </a:xfrm>
              <a:custGeom>
                <a:avLst/>
                <a:gdLst/>
                <a:ahLst/>
                <a:cxnLst/>
                <a:rect l="l" t="t" r="r" b="b"/>
                <a:pathLst>
                  <a:path w="547420" h="808329">
                    <a:moveTo>
                      <a:pt x="474268" y="0"/>
                    </a:moveTo>
                    <a:cubicBezTo>
                      <a:pt x="484835" y="4064"/>
                      <a:pt x="494588" y="8128"/>
                      <a:pt x="503529" y="12192"/>
                    </a:cubicBezTo>
                    <a:cubicBezTo>
                      <a:pt x="520598" y="20320"/>
                      <a:pt x="535228" y="27635"/>
                      <a:pt x="547420" y="34137"/>
                    </a:cubicBezTo>
                    <a:lnTo>
                      <a:pt x="547420" y="39014"/>
                    </a:lnTo>
                    <a:lnTo>
                      <a:pt x="288950" y="39014"/>
                    </a:lnTo>
                    <a:cubicBezTo>
                      <a:pt x="276758" y="82905"/>
                      <a:pt x="258673" y="122935"/>
                      <a:pt x="234696" y="159105"/>
                    </a:cubicBezTo>
                    <a:cubicBezTo>
                      <a:pt x="210718" y="195275"/>
                      <a:pt x="187756" y="223113"/>
                      <a:pt x="165811" y="242620"/>
                    </a:cubicBezTo>
                    <a:lnTo>
                      <a:pt x="362102" y="242620"/>
                    </a:lnTo>
                    <a:cubicBezTo>
                      <a:pt x="366166" y="242620"/>
                      <a:pt x="369620" y="241604"/>
                      <a:pt x="372465" y="239572"/>
                    </a:cubicBezTo>
                    <a:cubicBezTo>
                      <a:pt x="375310" y="237540"/>
                      <a:pt x="377952" y="235305"/>
                      <a:pt x="380390" y="232867"/>
                    </a:cubicBezTo>
                    <a:cubicBezTo>
                      <a:pt x="383641" y="229616"/>
                      <a:pt x="386080" y="225958"/>
                      <a:pt x="387705" y="221894"/>
                    </a:cubicBezTo>
                    <a:cubicBezTo>
                      <a:pt x="403961" y="224332"/>
                      <a:pt x="419404" y="226771"/>
                      <a:pt x="434035" y="229209"/>
                    </a:cubicBezTo>
                    <a:cubicBezTo>
                      <a:pt x="447040" y="231648"/>
                      <a:pt x="460451" y="234086"/>
                      <a:pt x="474268" y="236524"/>
                    </a:cubicBezTo>
                    <a:cubicBezTo>
                      <a:pt x="488086" y="238963"/>
                      <a:pt x="499872" y="241808"/>
                      <a:pt x="509625" y="245059"/>
                    </a:cubicBezTo>
                    <a:cubicBezTo>
                      <a:pt x="507187" y="251561"/>
                      <a:pt x="505155" y="258064"/>
                      <a:pt x="503529" y="264566"/>
                    </a:cubicBezTo>
                    <a:cubicBezTo>
                      <a:pt x="501904" y="270256"/>
                      <a:pt x="500685" y="276758"/>
                      <a:pt x="499872" y="284073"/>
                    </a:cubicBezTo>
                    <a:cubicBezTo>
                      <a:pt x="499059" y="291388"/>
                      <a:pt x="498652" y="298297"/>
                      <a:pt x="498652" y="304800"/>
                    </a:cubicBezTo>
                    <a:lnTo>
                      <a:pt x="498652" y="801014"/>
                    </a:lnTo>
                    <a:cubicBezTo>
                      <a:pt x="478332" y="802640"/>
                      <a:pt x="460044" y="804265"/>
                      <a:pt x="443788" y="805891"/>
                    </a:cubicBezTo>
                    <a:cubicBezTo>
                      <a:pt x="429971" y="807516"/>
                      <a:pt x="416966" y="808329"/>
                      <a:pt x="404774" y="808329"/>
                    </a:cubicBezTo>
                    <a:cubicBezTo>
                      <a:pt x="392582" y="808329"/>
                      <a:pt x="385267" y="807516"/>
                      <a:pt x="382828" y="805891"/>
                    </a:cubicBezTo>
                    <a:lnTo>
                      <a:pt x="382828" y="254812"/>
                    </a:lnTo>
                    <a:lnTo>
                      <a:pt x="138988" y="254812"/>
                    </a:lnTo>
                    <a:lnTo>
                      <a:pt x="138988" y="799795"/>
                    </a:lnTo>
                    <a:cubicBezTo>
                      <a:pt x="117856" y="802233"/>
                      <a:pt x="99161" y="804265"/>
                      <a:pt x="82905" y="805891"/>
                    </a:cubicBezTo>
                    <a:cubicBezTo>
                      <a:pt x="69088" y="807516"/>
                      <a:pt x="56083" y="808329"/>
                      <a:pt x="43891" y="808329"/>
                    </a:cubicBezTo>
                    <a:cubicBezTo>
                      <a:pt x="31699" y="808329"/>
                      <a:pt x="25196" y="807516"/>
                      <a:pt x="24384" y="805891"/>
                    </a:cubicBezTo>
                    <a:lnTo>
                      <a:pt x="24384" y="221894"/>
                    </a:lnTo>
                    <a:cubicBezTo>
                      <a:pt x="39014" y="222707"/>
                      <a:pt x="53644" y="224332"/>
                      <a:pt x="68275" y="226771"/>
                    </a:cubicBezTo>
                    <a:cubicBezTo>
                      <a:pt x="80467" y="228396"/>
                      <a:pt x="93878" y="230632"/>
                      <a:pt x="108509" y="233476"/>
                    </a:cubicBezTo>
                    <a:cubicBezTo>
                      <a:pt x="123139" y="236321"/>
                      <a:pt x="136957" y="239369"/>
                      <a:pt x="149961" y="242620"/>
                    </a:cubicBezTo>
                    <a:cubicBezTo>
                      <a:pt x="150774" y="230428"/>
                      <a:pt x="151993" y="215595"/>
                      <a:pt x="153619" y="198120"/>
                    </a:cubicBezTo>
                    <a:cubicBezTo>
                      <a:pt x="155244" y="180644"/>
                      <a:pt x="156667" y="162560"/>
                      <a:pt x="157886" y="143865"/>
                    </a:cubicBezTo>
                    <a:cubicBezTo>
                      <a:pt x="159105" y="125171"/>
                      <a:pt x="160121" y="106680"/>
                      <a:pt x="160934" y="88392"/>
                    </a:cubicBezTo>
                    <a:cubicBezTo>
                      <a:pt x="161747" y="70104"/>
                      <a:pt x="162153" y="53644"/>
                      <a:pt x="162153" y="39014"/>
                    </a:cubicBezTo>
                    <a:lnTo>
                      <a:pt x="3657" y="39014"/>
                    </a:lnTo>
                    <a:lnTo>
                      <a:pt x="0" y="26822"/>
                    </a:lnTo>
                    <a:lnTo>
                      <a:pt x="442569" y="26822"/>
                    </a:lnTo>
                    <a:cubicBezTo>
                      <a:pt x="449072" y="26822"/>
                      <a:pt x="455980" y="22352"/>
                      <a:pt x="463296" y="13411"/>
                    </a:cubicBezTo>
                    <a:cubicBezTo>
                      <a:pt x="466547" y="10160"/>
                      <a:pt x="470204" y="5689"/>
                      <a:pt x="47426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16" name="任意多边形: 形状 115"/>
              <p:cNvSpPr/>
              <p:nvPr/>
            </p:nvSpPr>
            <p:spPr>
              <a:xfrm>
                <a:off x="4982325" y="2661807"/>
                <a:ext cx="407213" cy="836371"/>
              </a:xfrm>
              <a:custGeom>
                <a:avLst/>
                <a:gdLst/>
                <a:ahLst/>
                <a:cxnLst/>
                <a:rect l="l" t="t" r="r" b="b"/>
                <a:pathLst>
                  <a:path w="407213" h="836371">
                    <a:moveTo>
                      <a:pt x="334061" y="0"/>
                    </a:moveTo>
                    <a:cubicBezTo>
                      <a:pt x="344628" y="4063"/>
                      <a:pt x="354381" y="8128"/>
                      <a:pt x="363322" y="12192"/>
                    </a:cubicBezTo>
                    <a:cubicBezTo>
                      <a:pt x="380391" y="20320"/>
                      <a:pt x="395021" y="27635"/>
                      <a:pt x="407213" y="34137"/>
                    </a:cubicBezTo>
                    <a:lnTo>
                      <a:pt x="407213" y="39014"/>
                    </a:lnTo>
                    <a:lnTo>
                      <a:pt x="271882" y="39014"/>
                    </a:lnTo>
                    <a:lnTo>
                      <a:pt x="271882" y="604723"/>
                    </a:lnTo>
                    <a:cubicBezTo>
                      <a:pt x="292202" y="596595"/>
                      <a:pt x="310490" y="589280"/>
                      <a:pt x="326746" y="582777"/>
                    </a:cubicBezTo>
                    <a:cubicBezTo>
                      <a:pt x="343002" y="576275"/>
                      <a:pt x="356820" y="570585"/>
                      <a:pt x="368199" y="565708"/>
                    </a:cubicBezTo>
                    <a:cubicBezTo>
                      <a:pt x="382016" y="560019"/>
                      <a:pt x="393802" y="555142"/>
                      <a:pt x="403556" y="551078"/>
                    </a:cubicBezTo>
                    <a:lnTo>
                      <a:pt x="405994" y="554736"/>
                    </a:lnTo>
                    <a:cubicBezTo>
                      <a:pt x="376733" y="588060"/>
                      <a:pt x="344221" y="620979"/>
                      <a:pt x="308458" y="653491"/>
                    </a:cubicBezTo>
                    <a:cubicBezTo>
                      <a:pt x="277572" y="681939"/>
                      <a:pt x="241402" y="712419"/>
                      <a:pt x="199949" y="744931"/>
                    </a:cubicBezTo>
                    <a:cubicBezTo>
                      <a:pt x="158497" y="777443"/>
                      <a:pt x="113386" y="807923"/>
                      <a:pt x="64618" y="836371"/>
                    </a:cubicBezTo>
                    <a:lnTo>
                      <a:pt x="0" y="701040"/>
                    </a:lnTo>
                    <a:cubicBezTo>
                      <a:pt x="26010" y="692912"/>
                      <a:pt x="51004" y="684784"/>
                      <a:pt x="74981" y="676656"/>
                    </a:cubicBezTo>
                    <a:cubicBezTo>
                      <a:pt x="98959" y="668528"/>
                      <a:pt x="122733" y="659993"/>
                      <a:pt x="146305" y="651052"/>
                    </a:cubicBezTo>
                    <a:lnTo>
                      <a:pt x="146305" y="39014"/>
                    </a:lnTo>
                    <a:lnTo>
                      <a:pt x="25604" y="39014"/>
                    </a:lnTo>
                    <a:lnTo>
                      <a:pt x="21946" y="26822"/>
                    </a:lnTo>
                    <a:lnTo>
                      <a:pt x="302362" y="26822"/>
                    </a:lnTo>
                    <a:cubicBezTo>
                      <a:pt x="308864" y="26822"/>
                      <a:pt x="315773" y="22352"/>
                      <a:pt x="323089" y="13411"/>
                    </a:cubicBezTo>
                    <a:cubicBezTo>
                      <a:pt x="326340" y="10159"/>
                      <a:pt x="329997" y="5689"/>
                      <a:pt x="33406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20000"/>
                      <a:lumOff val="80000"/>
                    </a:schemeClr>
                  </a:gs>
                  <a:gs pos="77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12" name="任意多边形: 形状 111"/>
              <p:cNvSpPr/>
              <p:nvPr/>
            </p:nvSpPr>
            <p:spPr>
              <a:xfrm>
                <a:off x="5313948" y="2928811"/>
                <a:ext cx="598627" cy="785165"/>
              </a:xfrm>
              <a:custGeom>
                <a:avLst/>
                <a:gdLst/>
                <a:ahLst/>
                <a:cxnLst/>
                <a:rect l="l" t="t" r="r" b="b"/>
                <a:pathLst>
                  <a:path w="598627" h="785165">
                    <a:moveTo>
                      <a:pt x="263347" y="0"/>
                    </a:moveTo>
                    <a:cubicBezTo>
                      <a:pt x="280416" y="813"/>
                      <a:pt x="297485" y="2032"/>
                      <a:pt x="314553" y="3658"/>
                    </a:cubicBezTo>
                    <a:cubicBezTo>
                      <a:pt x="329184" y="5284"/>
                      <a:pt x="344627" y="6909"/>
                      <a:pt x="360883" y="8535"/>
                    </a:cubicBezTo>
                    <a:cubicBezTo>
                      <a:pt x="377139" y="10160"/>
                      <a:pt x="391769" y="11786"/>
                      <a:pt x="404774" y="13412"/>
                    </a:cubicBezTo>
                    <a:lnTo>
                      <a:pt x="404774" y="24384"/>
                    </a:lnTo>
                    <a:lnTo>
                      <a:pt x="376733" y="30480"/>
                    </a:lnTo>
                    <a:lnTo>
                      <a:pt x="376733" y="298704"/>
                    </a:lnTo>
                    <a:cubicBezTo>
                      <a:pt x="376733" y="372669"/>
                      <a:pt x="364541" y="437693"/>
                      <a:pt x="340157" y="493776"/>
                    </a:cubicBezTo>
                    <a:cubicBezTo>
                      <a:pt x="351536" y="498653"/>
                      <a:pt x="367589" y="505765"/>
                      <a:pt x="388315" y="515112"/>
                    </a:cubicBezTo>
                    <a:cubicBezTo>
                      <a:pt x="409042" y="524460"/>
                      <a:pt x="431597" y="535839"/>
                      <a:pt x="455981" y="549250"/>
                    </a:cubicBezTo>
                    <a:cubicBezTo>
                      <a:pt x="480365" y="562661"/>
                      <a:pt x="504952" y="577698"/>
                      <a:pt x="529742" y="594360"/>
                    </a:cubicBezTo>
                    <a:cubicBezTo>
                      <a:pt x="554533" y="611023"/>
                      <a:pt x="577494" y="628701"/>
                      <a:pt x="598627" y="647396"/>
                    </a:cubicBezTo>
                    <a:cubicBezTo>
                      <a:pt x="592937" y="661213"/>
                      <a:pt x="585622" y="675437"/>
                      <a:pt x="576682" y="690068"/>
                    </a:cubicBezTo>
                    <a:cubicBezTo>
                      <a:pt x="569366" y="702260"/>
                      <a:pt x="560019" y="715264"/>
                      <a:pt x="548640" y="729082"/>
                    </a:cubicBezTo>
                    <a:cubicBezTo>
                      <a:pt x="537261" y="742900"/>
                      <a:pt x="524256" y="755498"/>
                      <a:pt x="509625" y="766877"/>
                    </a:cubicBezTo>
                    <a:cubicBezTo>
                      <a:pt x="495808" y="740868"/>
                      <a:pt x="480365" y="714655"/>
                      <a:pt x="463296" y="688239"/>
                    </a:cubicBezTo>
                    <a:cubicBezTo>
                      <a:pt x="446227" y="661823"/>
                      <a:pt x="429565" y="637032"/>
                      <a:pt x="413309" y="613868"/>
                    </a:cubicBezTo>
                    <a:cubicBezTo>
                      <a:pt x="397053" y="590703"/>
                      <a:pt x="382016" y="569773"/>
                      <a:pt x="368198" y="551079"/>
                    </a:cubicBezTo>
                    <a:cubicBezTo>
                      <a:pt x="354381" y="532384"/>
                      <a:pt x="343408" y="517754"/>
                      <a:pt x="335280" y="507188"/>
                    </a:cubicBezTo>
                    <a:cubicBezTo>
                      <a:pt x="306832" y="568960"/>
                      <a:pt x="264566" y="621792"/>
                      <a:pt x="208483" y="665684"/>
                    </a:cubicBezTo>
                    <a:cubicBezTo>
                      <a:pt x="152400" y="709575"/>
                      <a:pt x="84531" y="749402"/>
                      <a:pt x="4877" y="785165"/>
                    </a:cubicBezTo>
                    <a:lnTo>
                      <a:pt x="0" y="782727"/>
                    </a:lnTo>
                    <a:cubicBezTo>
                      <a:pt x="41453" y="747776"/>
                      <a:pt x="78638" y="712216"/>
                      <a:pt x="111556" y="676047"/>
                    </a:cubicBezTo>
                    <a:cubicBezTo>
                      <a:pt x="144475" y="639877"/>
                      <a:pt x="172110" y="601066"/>
                      <a:pt x="194462" y="559613"/>
                    </a:cubicBezTo>
                    <a:cubicBezTo>
                      <a:pt x="216814" y="518160"/>
                      <a:pt x="233883" y="473253"/>
                      <a:pt x="245669" y="424892"/>
                    </a:cubicBezTo>
                    <a:cubicBezTo>
                      <a:pt x="257454" y="376530"/>
                      <a:pt x="263347" y="323495"/>
                      <a:pt x="263347" y="265786"/>
                    </a:cubicBezTo>
                    <a:lnTo>
                      <a:pt x="263347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7230117" y="2625396"/>
              <a:ext cx="953414" cy="1116788"/>
              <a:chOff x="7312294" y="2578900"/>
              <a:chExt cx="953414" cy="1116788"/>
            </a:xfrm>
          </p:grpSpPr>
          <p:sp>
            <p:nvSpPr>
              <p:cNvPr id="120" name="任意多边形: 形状 119"/>
              <p:cNvSpPr/>
              <p:nvPr/>
            </p:nvSpPr>
            <p:spPr>
              <a:xfrm>
                <a:off x="7392073" y="2578900"/>
                <a:ext cx="265786" cy="237744"/>
              </a:xfrm>
              <a:custGeom>
                <a:avLst/>
                <a:gdLst/>
                <a:ahLst/>
                <a:cxnLst/>
                <a:rect l="l" t="t" r="r" b="b"/>
                <a:pathLst>
                  <a:path w="265786" h="237744">
                    <a:moveTo>
                      <a:pt x="3658" y="0"/>
                    </a:moveTo>
                    <a:cubicBezTo>
                      <a:pt x="29668" y="4877"/>
                      <a:pt x="57303" y="11786"/>
                      <a:pt x="86564" y="20726"/>
                    </a:cubicBezTo>
                    <a:cubicBezTo>
                      <a:pt x="111760" y="28854"/>
                      <a:pt x="140005" y="40234"/>
                      <a:pt x="171298" y="54864"/>
                    </a:cubicBezTo>
                    <a:cubicBezTo>
                      <a:pt x="202591" y="69494"/>
                      <a:pt x="234087" y="88595"/>
                      <a:pt x="265786" y="112166"/>
                    </a:cubicBezTo>
                    <a:cubicBezTo>
                      <a:pt x="259283" y="126797"/>
                      <a:pt x="251562" y="141427"/>
                      <a:pt x="242621" y="156058"/>
                    </a:cubicBezTo>
                    <a:cubicBezTo>
                      <a:pt x="235306" y="169062"/>
                      <a:pt x="226771" y="182880"/>
                      <a:pt x="217018" y="197510"/>
                    </a:cubicBezTo>
                    <a:cubicBezTo>
                      <a:pt x="207264" y="212141"/>
                      <a:pt x="196291" y="225552"/>
                      <a:pt x="184100" y="237744"/>
                    </a:cubicBezTo>
                    <a:cubicBezTo>
                      <a:pt x="158903" y="201981"/>
                      <a:pt x="135332" y="169875"/>
                      <a:pt x="113386" y="141427"/>
                    </a:cubicBezTo>
                    <a:cubicBezTo>
                      <a:pt x="91440" y="112979"/>
                      <a:pt x="71933" y="88189"/>
                      <a:pt x="54864" y="67056"/>
                    </a:cubicBezTo>
                    <a:cubicBezTo>
                      <a:pt x="34544" y="42672"/>
                      <a:pt x="16256" y="21133"/>
                      <a:pt x="0" y="2438"/>
                    </a:cubicBezTo>
                    <a:lnTo>
                      <a:pt x="365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grpSp>
            <p:nvGrpSpPr>
              <p:cNvPr id="128" name="组合 127"/>
              <p:cNvGrpSpPr/>
              <p:nvPr/>
            </p:nvGrpSpPr>
            <p:grpSpPr>
              <a:xfrm>
                <a:off x="7312294" y="2606942"/>
                <a:ext cx="953414" cy="1088746"/>
                <a:chOff x="7342087" y="2606942"/>
                <a:chExt cx="953414" cy="1088746"/>
              </a:xfrm>
            </p:grpSpPr>
            <p:sp>
              <p:nvSpPr>
                <p:cNvPr id="118" name="任意多边形: 形状 117"/>
                <p:cNvSpPr/>
                <p:nvPr/>
              </p:nvSpPr>
              <p:spPr>
                <a:xfrm>
                  <a:off x="7682243" y="2606942"/>
                  <a:ext cx="613258" cy="1081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258" h="1081430">
                      <a:moveTo>
                        <a:pt x="25603" y="0"/>
                      </a:moveTo>
                      <a:cubicBezTo>
                        <a:pt x="40233" y="2438"/>
                        <a:pt x="55270" y="5283"/>
                        <a:pt x="70714" y="8534"/>
                      </a:cubicBezTo>
                      <a:cubicBezTo>
                        <a:pt x="84531" y="10972"/>
                        <a:pt x="99568" y="13817"/>
                        <a:pt x="115824" y="17068"/>
                      </a:cubicBezTo>
                      <a:cubicBezTo>
                        <a:pt x="132080" y="20320"/>
                        <a:pt x="148743" y="23977"/>
                        <a:pt x="165811" y="28041"/>
                      </a:cubicBezTo>
                      <a:lnTo>
                        <a:pt x="493776" y="28041"/>
                      </a:lnTo>
                      <a:cubicBezTo>
                        <a:pt x="500278" y="28041"/>
                        <a:pt x="507187" y="23571"/>
                        <a:pt x="514502" y="14630"/>
                      </a:cubicBezTo>
                      <a:cubicBezTo>
                        <a:pt x="517754" y="11379"/>
                        <a:pt x="521411" y="6908"/>
                        <a:pt x="525475" y="1219"/>
                      </a:cubicBezTo>
                      <a:cubicBezTo>
                        <a:pt x="535229" y="5283"/>
                        <a:pt x="544576" y="9347"/>
                        <a:pt x="553517" y="13411"/>
                      </a:cubicBezTo>
                      <a:cubicBezTo>
                        <a:pt x="561645" y="17475"/>
                        <a:pt x="569773" y="21336"/>
                        <a:pt x="577901" y="24993"/>
                      </a:cubicBezTo>
                      <a:cubicBezTo>
                        <a:pt x="586029" y="28651"/>
                        <a:pt x="592531" y="32105"/>
                        <a:pt x="597408" y="35356"/>
                      </a:cubicBezTo>
                      <a:lnTo>
                        <a:pt x="597408" y="40233"/>
                      </a:lnTo>
                      <a:lnTo>
                        <a:pt x="154838" y="40233"/>
                      </a:lnTo>
                      <a:lnTo>
                        <a:pt x="153619" y="41452"/>
                      </a:lnTo>
                      <a:lnTo>
                        <a:pt x="153619" y="1015593"/>
                      </a:lnTo>
                      <a:lnTo>
                        <a:pt x="508407" y="1015593"/>
                      </a:lnTo>
                      <a:cubicBezTo>
                        <a:pt x="511658" y="1015593"/>
                        <a:pt x="515112" y="1014374"/>
                        <a:pt x="518769" y="1011936"/>
                      </a:cubicBezTo>
                      <a:cubicBezTo>
                        <a:pt x="522427" y="1009497"/>
                        <a:pt x="525882" y="1006652"/>
                        <a:pt x="529133" y="1003401"/>
                      </a:cubicBezTo>
                      <a:cubicBezTo>
                        <a:pt x="532384" y="1000150"/>
                        <a:pt x="536042" y="995680"/>
                        <a:pt x="540105" y="989990"/>
                      </a:cubicBezTo>
                      <a:cubicBezTo>
                        <a:pt x="550672" y="994054"/>
                        <a:pt x="560426" y="998118"/>
                        <a:pt x="569366" y="1002182"/>
                      </a:cubicBezTo>
                      <a:cubicBezTo>
                        <a:pt x="586435" y="1010310"/>
                        <a:pt x="601066" y="1017625"/>
                        <a:pt x="613258" y="1024128"/>
                      </a:cubicBezTo>
                      <a:lnTo>
                        <a:pt x="613258" y="1029004"/>
                      </a:lnTo>
                      <a:lnTo>
                        <a:pt x="182880" y="1029004"/>
                      </a:lnTo>
                      <a:cubicBezTo>
                        <a:pt x="178816" y="1030630"/>
                        <a:pt x="173736" y="1034084"/>
                        <a:pt x="167640" y="1039368"/>
                      </a:cubicBezTo>
                      <a:cubicBezTo>
                        <a:pt x="161544" y="1044651"/>
                        <a:pt x="155651" y="1050544"/>
                        <a:pt x="149962" y="1057046"/>
                      </a:cubicBezTo>
                      <a:cubicBezTo>
                        <a:pt x="143459" y="1064361"/>
                        <a:pt x="136957" y="1072489"/>
                        <a:pt x="130454" y="1081430"/>
                      </a:cubicBezTo>
                      <a:cubicBezTo>
                        <a:pt x="114198" y="1075740"/>
                        <a:pt x="98349" y="1068832"/>
                        <a:pt x="82905" y="1060704"/>
                      </a:cubicBezTo>
                      <a:cubicBezTo>
                        <a:pt x="69088" y="1054201"/>
                        <a:pt x="54864" y="1046480"/>
                        <a:pt x="40233" y="1037539"/>
                      </a:cubicBezTo>
                      <a:cubicBezTo>
                        <a:pt x="25603" y="1028598"/>
                        <a:pt x="12192" y="1019251"/>
                        <a:pt x="0" y="1009497"/>
                      </a:cubicBezTo>
                      <a:cubicBezTo>
                        <a:pt x="4877" y="1004620"/>
                        <a:pt x="8941" y="999744"/>
                        <a:pt x="12192" y="994867"/>
                      </a:cubicBezTo>
                      <a:cubicBezTo>
                        <a:pt x="15443" y="990803"/>
                        <a:pt x="18288" y="986129"/>
                        <a:pt x="20727" y="980846"/>
                      </a:cubicBezTo>
                      <a:cubicBezTo>
                        <a:pt x="23165" y="975563"/>
                        <a:pt x="24790" y="970076"/>
                        <a:pt x="25603" y="964387"/>
                      </a:cubicBezTo>
                      <a:lnTo>
                        <a:pt x="256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77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113" name="任意多边形: 形状 112"/>
                <p:cNvSpPr/>
                <p:nvPr/>
              </p:nvSpPr>
              <p:spPr>
                <a:xfrm>
                  <a:off x="7342087" y="2849563"/>
                  <a:ext cx="260909" cy="258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09" h="258471">
                      <a:moveTo>
                        <a:pt x="3658" y="0"/>
                      </a:moveTo>
                      <a:cubicBezTo>
                        <a:pt x="28854" y="5690"/>
                        <a:pt x="55677" y="14224"/>
                        <a:pt x="84125" y="25604"/>
                      </a:cubicBezTo>
                      <a:cubicBezTo>
                        <a:pt x="108509" y="35357"/>
                        <a:pt x="136144" y="48972"/>
                        <a:pt x="167031" y="66447"/>
                      </a:cubicBezTo>
                      <a:cubicBezTo>
                        <a:pt x="197917" y="83922"/>
                        <a:pt x="229210" y="106477"/>
                        <a:pt x="260909" y="134112"/>
                      </a:cubicBezTo>
                      <a:cubicBezTo>
                        <a:pt x="253594" y="149556"/>
                        <a:pt x="245466" y="164592"/>
                        <a:pt x="236525" y="179223"/>
                      </a:cubicBezTo>
                      <a:cubicBezTo>
                        <a:pt x="228397" y="192228"/>
                        <a:pt x="218847" y="205842"/>
                        <a:pt x="207874" y="220066"/>
                      </a:cubicBezTo>
                      <a:cubicBezTo>
                        <a:pt x="196901" y="234290"/>
                        <a:pt x="184912" y="247092"/>
                        <a:pt x="171907" y="258471"/>
                      </a:cubicBezTo>
                      <a:cubicBezTo>
                        <a:pt x="150775" y="223520"/>
                        <a:pt x="130048" y="190602"/>
                        <a:pt x="109728" y="159716"/>
                      </a:cubicBezTo>
                      <a:cubicBezTo>
                        <a:pt x="89408" y="128829"/>
                        <a:pt x="71120" y="101600"/>
                        <a:pt x="54864" y="78029"/>
                      </a:cubicBezTo>
                      <a:cubicBezTo>
                        <a:pt x="35357" y="51207"/>
                        <a:pt x="17069" y="26010"/>
                        <a:pt x="0" y="2439"/>
                      </a:cubicBezTo>
                      <a:lnTo>
                        <a:pt x="3658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111" name="任意多边形: 形状 110"/>
                <p:cNvSpPr/>
                <p:nvPr/>
              </p:nvSpPr>
              <p:spPr>
                <a:xfrm>
                  <a:off x="7365251" y="3058047"/>
                  <a:ext cx="295046" cy="637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046" h="637641">
                      <a:moveTo>
                        <a:pt x="291389" y="0"/>
                      </a:moveTo>
                      <a:lnTo>
                        <a:pt x="295046" y="3657"/>
                      </a:lnTo>
                      <a:cubicBezTo>
                        <a:pt x="288544" y="69494"/>
                        <a:pt x="278790" y="138176"/>
                        <a:pt x="265786" y="209702"/>
                      </a:cubicBezTo>
                      <a:cubicBezTo>
                        <a:pt x="254406" y="270662"/>
                        <a:pt x="238760" y="338734"/>
                        <a:pt x="218846" y="413918"/>
                      </a:cubicBezTo>
                      <a:cubicBezTo>
                        <a:pt x="198933" y="489102"/>
                        <a:pt x="173533" y="563676"/>
                        <a:pt x="142646" y="637641"/>
                      </a:cubicBezTo>
                      <a:lnTo>
                        <a:pt x="0" y="552297"/>
                      </a:lnTo>
                      <a:cubicBezTo>
                        <a:pt x="41453" y="491337"/>
                        <a:pt x="79858" y="428345"/>
                        <a:pt x="115214" y="363321"/>
                      </a:cubicBezTo>
                      <a:cubicBezTo>
                        <a:pt x="150571" y="298297"/>
                        <a:pt x="181254" y="238963"/>
                        <a:pt x="207264" y="185318"/>
                      </a:cubicBezTo>
                      <a:cubicBezTo>
                        <a:pt x="238150" y="122732"/>
                        <a:pt x="266192" y="60960"/>
                        <a:pt x="291389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75" name="等腰三角形 74"/>
          <p:cNvSpPr/>
          <p:nvPr/>
        </p:nvSpPr>
        <p:spPr>
          <a:xfrm rot="2637810">
            <a:off x="1941938" y="4762167"/>
            <a:ext cx="327687" cy="282488"/>
          </a:xfrm>
          <a:prstGeom prst="triangle">
            <a:avLst/>
          </a:prstGeom>
          <a:noFill/>
          <a:ln w="254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12" name="图片 11" descr="卡通人物&#10;&#10;中度可信度描述已自动生成"/>
          <p:cNvPicPr>
            <a:picLocks noChangeAspect="1"/>
          </p:cNvPicPr>
          <p:nvPr/>
        </p:nvPicPr>
        <p:blipFill rotWithShape="1">
          <a:blip r:embed="rId11" cstate="screen"/>
          <a:srcRect/>
          <a:stretch>
            <a:fillRect/>
          </a:stretch>
        </p:blipFill>
        <p:spPr>
          <a:xfrm>
            <a:off x="7108536" y="-3320"/>
            <a:ext cx="5083462" cy="1319856"/>
          </a:xfrm>
          <a:prstGeom prst="rect">
            <a:avLst/>
          </a:prstGeom>
        </p:spPr>
      </p:pic>
      <p:pic>
        <p:nvPicPr>
          <p:cNvPr id="15" name="图片 14" descr="图片包含 图标&#10;&#10;描述已自动生成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>
          <a:xfrm>
            <a:off x="487716" y="0"/>
            <a:ext cx="1445428" cy="1316536"/>
          </a:xfrm>
          <a:prstGeom prst="rect">
            <a:avLst/>
          </a:prstGeom>
        </p:spPr>
      </p:pic>
      <p:pic>
        <p:nvPicPr>
          <p:cNvPr id="24" name="图片 23" descr="卡通人物&#10;&#10;描述已自动生成"/>
          <p:cNvPicPr>
            <a:picLocks noChangeAspect="1"/>
          </p:cNvPicPr>
          <p:nvPr/>
        </p:nvPicPr>
        <p:blipFill>
          <a:blip r:embed="rId13" cstate="screen"/>
          <a:stretch>
            <a:fillRect/>
          </a:stretch>
        </p:blipFill>
        <p:spPr>
          <a:xfrm>
            <a:off x="947203" y="2042808"/>
            <a:ext cx="648124" cy="625620"/>
          </a:xfrm>
          <a:prstGeom prst="rect">
            <a:avLst/>
          </a:prstGeom>
        </p:spPr>
      </p:pic>
      <p:pic>
        <p:nvPicPr>
          <p:cNvPr id="29" name="图片 28" descr="图片包含 游戏机, 海胆, 伞&#10;&#10;描述已自动生成"/>
          <p:cNvPicPr>
            <a:picLocks noChangeAspect="1"/>
          </p:cNvPicPr>
          <p:nvPr/>
        </p:nvPicPr>
        <p:blipFill>
          <a:blip r:embed="rId14" cstate="screen"/>
          <a:stretch>
            <a:fillRect/>
          </a:stretch>
        </p:blipFill>
        <p:spPr>
          <a:xfrm>
            <a:off x="7844556" y="6102202"/>
            <a:ext cx="1040590" cy="755797"/>
          </a:xfrm>
          <a:prstGeom prst="rect">
            <a:avLst/>
          </a:prstGeom>
        </p:spPr>
      </p:pic>
      <p:pic>
        <p:nvPicPr>
          <p:cNvPr id="33" name="图片 32" descr="卡通人物&#10;&#10;中度可信度描述已自动生成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>
          <a:xfrm>
            <a:off x="9408869" y="4559030"/>
            <a:ext cx="2212293" cy="2298143"/>
          </a:xfrm>
          <a:prstGeom prst="rect">
            <a:avLst/>
          </a:prstGeom>
        </p:spPr>
      </p:pic>
      <p:pic>
        <p:nvPicPr>
          <p:cNvPr id="35" name="图片 34" descr="卡通人物&#10;&#10;描述已自动生成"/>
          <p:cNvPicPr>
            <a:picLocks noChangeAspect="1"/>
          </p:cNvPicPr>
          <p:nvPr/>
        </p:nvPicPr>
        <p:blipFill rotWithShape="1">
          <a:blip r:embed="rId16" cstate="screen"/>
          <a:srcRect/>
          <a:stretch>
            <a:fillRect/>
          </a:stretch>
        </p:blipFill>
        <p:spPr>
          <a:xfrm>
            <a:off x="11485948" y="5608009"/>
            <a:ext cx="705548" cy="12499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9" grpId="0"/>
      <p:bldP spid="62" grpId="0" animBg="1"/>
      <p:bldP spid="69" grpId="0"/>
      <p:bldP spid="76" grpId="0"/>
      <p:bldP spid="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2"/>
          <p:cNvSpPr>
            <a:spLocks noChangeArrowheads="1"/>
          </p:cNvSpPr>
          <p:nvPr/>
        </p:nvSpPr>
        <p:spPr bwMode="auto">
          <a:xfrm>
            <a:off x="791525" y="2005772"/>
            <a:ext cx="3269079" cy="897819"/>
          </a:xfrm>
          <a:prstGeom prst="homePlate">
            <a:avLst>
              <a:gd name="adj" fmla="val 63872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可视化</a:t>
            </a:r>
            <a:r>
              <a:rPr kumimoji="0" lang="zh-CN" altLang="en-US" sz="213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展示</a:t>
            </a:r>
            <a:endParaRPr kumimoji="0" lang="zh-CN" altLang="en-US" sz="213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" name="Line 67"/>
          <p:cNvSpPr>
            <a:spLocks noChangeShapeType="1"/>
          </p:cNvSpPr>
          <p:nvPr/>
        </p:nvSpPr>
        <p:spPr bwMode="auto">
          <a:xfrm>
            <a:off x="4138689" y="3127607"/>
            <a:ext cx="0" cy="2797672"/>
          </a:xfrm>
          <a:prstGeom prst="line">
            <a:avLst/>
          </a:prstGeom>
          <a:noFill/>
          <a:ln w="3175">
            <a:solidFill>
              <a:srgbClr val="83828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1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92251" y="2160290"/>
            <a:ext cx="6334036" cy="4273167"/>
            <a:chOff x="248951" y="1700361"/>
            <a:chExt cx="5118259" cy="3452961"/>
          </a:xfrm>
        </p:grpSpPr>
        <p:sp>
          <p:nvSpPr>
            <p:cNvPr id="6" name="AutoShape 10"/>
            <p:cNvSpPr>
              <a:spLocks noChangeArrowheads="1"/>
            </p:cNvSpPr>
            <p:nvPr/>
          </p:nvSpPr>
          <p:spPr bwMode="auto">
            <a:xfrm>
              <a:off x="3057398" y="1700361"/>
              <a:ext cx="2309812" cy="3452961"/>
            </a:xfrm>
            <a:prstGeom prst="roundRect">
              <a:avLst>
                <a:gd name="adj" fmla="val 2375"/>
              </a:avLst>
            </a:prstGeom>
            <a:noFill/>
            <a:ln>
              <a:noFill/>
            </a:ln>
            <a:effectLst>
              <a:prstShdw prst="shdw17" dist="17961" dir="2700000">
                <a:srgbClr val="FFFF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defTabSz="12192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kern="0" dirty="0">
                <a:solidFill>
                  <a:schemeClr val="tx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7" name="AutoShape 10"/>
            <p:cNvSpPr>
              <a:spLocks noChangeArrowheads="1"/>
            </p:cNvSpPr>
            <p:nvPr/>
          </p:nvSpPr>
          <p:spPr bwMode="auto">
            <a:xfrm>
              <a:off x="248951" y="1951058"/>
              <a:ext cx="2309812" cy="3042325"/>
            </a:xfrm>
            <a:prstGeom prst="roundRect">
              <a:avLst>
                <a:gd name="adj" fmla="val 2375"/>
              </a:avLst>
            </a:prstGeom>
            <a:noFill/>
            <a:ln>
              <a:noFill/>
            </a:ln>
            <a:effectLst>
              <a:prstShdw prst="shdw17" dist="17961" dir="2700000">
                <a:srgbClr val="FFFF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defTabSz="12192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kern="0" dirty="0">
                  <a:solidFill>
                    <a:schemeClr val="tx1">
                      <a:lumMod val="50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数据可视化则通过Apache Superset和ECharts实现，支持深度交互和动态数据更新</a:t>
              </a:r>
              <a:endParaRPr lang="zh-CN" altLang="en-US" sz="1400" kern="0" dirty="0">
                <a:solidFill>
                  <a:schemeClr val="tx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98050" y="417737"/>
            <a:ext cx="2602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汉真广标" pitchFamily="49" charset="-122"/>
                <a:ea typeface="汉真广标" pitchFamily="49" charset="-122"/>
              </a:defRPr>
            </a:lvl1pPr>
          </a:lstStyle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数据可视化展示</a:t>
            </a:r>
            <a:endParaRPr lang="zh-CN" altLang="en-US" dirty="0">
              <a:sym typeface="Arial" panose="020B0604020202020204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0015" y="1889125"/>
            <a:ext cx="5715000" cy="3666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5430071" y="2969052"/>
            <a:ext cx="1238592" cy="1423669"/>
            <a:chOff x="1588816" y="1306956"/>
            <a:chExt cx="1238592" cy="1423669"/>
          </a:xfrm>
          <a:solidFill>
            <a:schemeClr val="accent5"/>
          </a:solidFill>
          <a:scene3d>
            <a:camera prst="orthographicFront"/>
            <a:lightRig rig="flat" dir="t"/>
          </a:scene3d>
        </p:grpSpPr>
        <p:sp>
          <p:nvSpPr>
            <p:cNvPr id="6" name="六边形 5"/>
            <p:cNvSpPr/>
            <p:nvPr>
              <p:custDataLst>
                <p:tags r:id="rId2"/>
              </p:custDataLst>
            </p:nvPr>
          </p:nvSpPr>
          <p:spPr>
            <a:xfrm rot="5400000">
              <a:off x="1496277" y="1399495"/>
              <a:ext cx="1423669" cy="1238592"/>
            </a:xfrm>
            <a:prstGeom prst="hexagon">
              <a:avLst>
                <a:gd name="adj" fmla="val 25000"/>
                <a:gd name="vf" fmla="val 115470"/>
              </a:avLst>
            </a:prstGeom>
            <a:blipFill dpi="0" rotWithShape="0">
              <a:blip r:embed="rId3" cstate="screen"/>
              <a:srcRect/>
              <a:stretch>
                <a:fillRect/>
              </a:stretch>
            </a:blipFill>
            <a:ln w="25400">
              <a:solidFill>
                <a:schemeClr val="accent3">
                  <a:lumMod val="75000"/>
                </a:schemeClr>
              </a:solidFill>
            </a:ln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7" name="六边形 8"/>
            <p:cNvSpPr/>
            <p:nvPr/>
          </p:nvSpPr>
          <p:spPr>
            <a:xfrm>
              <a:off x="1781829" y="1528812"/>
              <a:ext cx="852564" cy="979959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79071" tIns="179071" rIns="179071" bIns="179071" numCol="1" spcCol="1270" anchor="ctr" anchorCtr="0">
              <a:noAutofit/>
            </a:bodyPr>
            <a:lstStyle/>
            <a:p>
              <a:pPr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7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4763792" y="1760641"/>
            <a:ext cx="1238592" cy="1423669"/>
            <a:chOff x="4503064" y="1280154"/>
            <a:chExt cx="1238592" cy="1423669"/>
          </a:xfrm>
        </p:grpSpPr>
        <p:grpSp>
          <p:nvGrpSpPr>
            <p:cNvPr id="10" name="组合 9"/>
            <p:cNvGrpSpPr/>
            <p:nvPr/>
          </p:nvGrpSpPr>
          <p:grpSpPr>
            <a:xfrm>
              <a:off x="4503064" y="1280154"/>
              <a:ext cx="1238592" cy="1423669"/>
              <a:chOff x="922538" y="98545"/>
              <a:chExt cx="1238592" cy="1423669"/>
            </a:xfrm>
            <a:solidFill>
              <a:schemeClr val="accent1"/>
            </a:solidFill>
            <a:scene3d>
              <a:camera prst="orthographicFront"/>
              <a:lightRig rig="flat" dir="t"/>
            </a:scene3d>
          </p:grpSpPr>
          <p:sp>
            <p:nvSpPr>
              <p:cNvPr id="12" name="六边形 11"/>
              <p:cNvSpPr/>
              <p:nvPr>
                <p:custDataLst>
                  <p:tags r:id="rId5"/>
                </p:custDataLst>
              </p:nvPr>
            </p:nvSpPr>
            <p:spPr>
              <a:xfrm rot="5400000">
                <a:off x="829999" y="191084"/>
                <a:ext cx="1423669" cy="1238592"/>
              </a:xfrm>
              <a:prstGeom prst="hexagon">
                <a:avLst>
                  <a:gd name="adj" fmla="val 25000"/>
                  <a:gd name="vf" fmla="val 115470"/>
                </a:avLst>
              </a:prstGeom>
              <a:grpFill/>
              <a:ln w="25400">
                <a:noFill/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3" name="六边形 6"/>
              <p:cNvSpPr/>
              <p:nvPr>
                <p:custDataLst>
                  <p:tags r:id="rId6"/>
                </p:custDataLst>
              </p:nvPr>
            </p:nvSpPr>
            <p:spPr>
              <a:xfrm>
                <a:off x="1115551" y="320401"/>
                <a:ext cx="852564" cy="979959"/>
              </a:xfrm>
              <a:prstGeom prst="rect">
                <a:avLst/>
              </a:prstGeom>
              <a:grpFill/>
              <a:ln>
                <a:noFill/>
              </a:ln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6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11" name="矩形 10"/>
            <p:cNvSpPr/>
            <p:nvPr>
              <p:custDataLst>
                <p:tags r:id="rId7"/>
              </p:custDataLst>
            </p:nvPr>
          </p:nvSpPr>
          <p:spPr>
            <a:xfrm>
              <a:off x="4665530" y="1613921"/>
              <a:ext cx="81304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400" b="1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01</a:t>
              </a:r>
              <a:endParaRPr lang="en-US" altLang="zh-CN" sz="4400" b="1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8"/>
            </p:custDataLst>
          </p:nvPr>
        </p:nvGrpSpPr>
        <p:grpSpPr>
          <a:xfrm>
            <a:off x="6090747" y="1778977"/>
            <a:ext cx="1238592" cy="1423669"/>
            <a:chOff x="5830018" y="1298490"/>
            <a:chExt cx="1238592" cy="1423669"/>
          </a:xfrm>
        </p:grpSpPr>
        <p:grpSp>
          <p:nvGrpSpPr>
            <p:cNvPr id="15" name="组合 14"/>
            <p:cNvGrpSpPr/>
            <p:nvPr/>
          </p:nvGrpSpPr>
          <p:grpSpPr>
            <a:xfrm>
              <a:off x="5830018" y="1298490"/>
              <a:ext cx="1238592" cy="1423669"/>
              <a:chOff x="2260218" y="98545"/>
              <a:chExt cx="1238592" cy="1423669"/>
            </a:xfrm>
            <a:solidFill>
              <a:schemeClr val="accent2"/>
            </a:solidFill>
            <a:scene3d>
              <a:camera prst="orthographicFront"/>
              <a:lightRig rig="flat" dir="t"/>
            </a:scene3d>
          </p:grpSpPr>
          <p:sp>
            <p:nvSpPr>
              <p:cNvPr id="17" name="六边形 16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2167679" y="191084"/>
                <a:ext cx="1423669" cy="1238592"/>
              </a:xfrm>
              <a:prstGeom prst="hexagon">
                <a:avLst>
                  <a:gd name="adj" fmla="val 25000"/>
                  <a:gd name="vf" fmla="val 115470"/>
                </a:avLst>
              </a:prstGeom>
              <a:grpFill/>
              <a:ln w="25400">
                <a:noFill/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8" name="六边形 4"/>
              <p:cNvSpPr/>
              <p:nvPr>
                <p:custDataLst>
                  <p:tags r:id="rId10"/>
                </p:custDataLst>
              </p:nvPr>
            </p:nvSpPr>
            <p:spPr>
              <a:xfrm>
                <a:off x="2453231" y="320401"/>
                <a:ext cx="852564" cy="979959"/>
              </a:xfrm>
              <a:prstGeom prst="rect">
                <a:avLst/>
              </a:prstGeom>
              <a:grpFill/>
              <a:ln>
                <a:noFill/>
              </a:ln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79071" tIns="179071" rIns="179071" bIns="179071" numCol="1" spcCol="1270" anchor="ctr" anchorCtr="0">
                <a:noAutofit/>
              </a:bodyPr>
              <a:lstStyle/>
              <a:p>
                <a:pPr algn="ctr" defTabSz="2089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700" dirty="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16" name="矩形 15"/>
            <p:cNvSpPr/>
            <p:nvPr>
              <p:custDataLst>
                <p:tags r:id="rId11"/>
              </p:custDataLst>
            </p:nvPr>
          </p:nvSpPr>
          <p:spPr>
            <a:xfrm>
              <a:off x="6075735" y="1611769"/>
              <a:ext cx="81304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400" b="1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02</a:t>
              </a:r>
              <a:endParaRPr lang="en-US" altLang="zh-CN" sz="4400" b="1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19" name="组合 18"/>
          <p:cNvGrpSpPr/>
          <p:nvPr>
            <p:custDataLst>
              <p:tags r:id="rId12"/>
            </p:custDataLst>
          </p:nvPr>
        </p:nvGrpSpPr>
        <p:grpSpPr>
          <a:xfrm>
            <a:off x="4763792" y="4177462"/>
            <a:ext cx="1238592" cy="1423669"/>
            <a:chOff x="4503064" y="3696976"/>
            <a:chExt cx="1238592" cy="1423669"/>
          </a:xfrm>
        </p:grpSpPr>
        <p:grpSp>
          <p:nvGrpSpPr>
            <p:cNvPr id="20" name="组合 19"/>
            <p:cNvGrpSpPr/>
            <p:nvPr/>
          </p:nvGrpSpPr>
          <p:grpSpPr>
            <a:xfrm>
              <a:off x="4503064" y="3696976"/>
              <a:ext cx="1238592" cy="1423669"/>
              <a:chOff x="922538" y="2515367"/>
              <a:chExt cx="1238592" cy="1423669"/>
            </a:xfrm>
            <a:solidFill>
              <a:schemeClr val="accent4"/>
            </a:solidFill>
            <a:scene3d>
              <a:camera prst="orthographicFront"/>
              <a:lightRig rig="flat" dir="t"/>
            </a:scene3d>
          </p:grpSpPr>
          <p:sp>
            <p:nvSpPr>
              <p:cNvPr id="22" name="六边形 21"/>
              <p:cNvSpPr/>
              <p:nvPr>
                <p:custDataLst>
                  <p:tags r:id="rId13"/>
                </p:custDataLst>
              </p:nvPr>
            </p:nvSpPr>
            <p:spPr>
              <a:xfrm rot="5400000">
                <a:off x="829999" y="2607906"/>
                <a:ext cx="1423669" cy="1238592"/>
              </a:xfrm>
              <a:prstGeom prst="hexagon">
                <a:avLst>
                  <a:gd name="adj" fmla="val 25000"/>
                  <a:gd name="vf" fmla="val 115470"/>
                </a:avLst>
              </a:prstGeom>
              <a:grpFill/>
              <a:ln w="25400">
                <a:noFill/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3" name="六边形 12"/>
              <p:cNvSpPr/>
              <p:nvPr>
                <p:custDataLst>
                  <p:tags r:id="rId14"/>
                </p:custDataLst>
              </p:nvPr>
            </p:nvSpPr>
            <p:spPr>
              <a:xfrm>
                <a:off x="1115551" y="2737223"/>
                <a:ext cx="852564" cy="979959"/>
              </a:xfrm>
              <a:prstGeom prst="rect">
                <a:avLst/>
              </a:prstGeom>
              <a:grpFill/>
              <a:ln>
                <a:noFill/>
              </a:ln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600" dirty="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21" name="矩形 20"/>
            <p:cNvSpPr/>
            <p:nvPr>
              <p:custDataLst>
                <p:tags r:id="rId15"/>
              </p:custDataLst>
            </p:nvPr>
          </p:nvSpPr>
          <p:spPr>
            <a:xfrm>
              <a:off x="4688497" y="4014043"/>
              <a:ext cx="81304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400" b="1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04</a:t>
              </a:r>
              <a:endParaRPr lang="en-US" altLang="zh-CN" sz="4400" b="1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16"/>
            </p:custDataLst>
          </p:nvPr>
        </p:nvGrpSpPr>
        <p:grpSpPr>
          <a:xfrm>
            <a:off x="6101472" y="4177462"/>
            <a:ext cx="1238592" cy="1423669"/>
            <a:chOff x="5840744" y="3696976"/>
            <a:chExt cx="1238592" cy="1423669"/>
          </a:xfrm>
        </p:grpSpPr>
        <p:grpSp>
          <p:nvGrpSpPr>
            <p:cNvPr id="25" name="组合 24"/>
            <p:cNvGrpSpPr/>
            <p:nvPr/>
          </p:nvGrpSpPr>
          <p:grpSpPr>
            <a:xfrm>
              <a:off x="5840744" y="3696976"/>
              <a:ext cx="1238592" cy="1423669"/>
              <a:chOff x="2260218" y="2515367"/>
              <a:chExt cx="1238592" cy="1423669"/>
            </a:xfrm>
            <a:solidFill>
              <a:schemeClr val="accent3"/>
            </a:solidFill>
            <a:scene3d>
              <a:camera prst="orthographicFront"/>
              <a:lightRig rig="flat" dir="t"/>
            </a:scene3d>
          </p:grpSpPr>
          <p:sp>
            <p:nvSpPr>
              <p:cNvPr id="27" name="六边形 26"/>
              <p:cNvSpPr/>
              <p:nvPr>
                <p:custDataLst>
                  <p:tags r:id="rId17"/>
                </p:custDataLst>
              </p:nvPr>
            </p:nvSpPr>
            <p:spPr>
              <a:xfrm rot="5400000">
                <a:off x="2167679" y="2607906"/>
                <a:ext cx="1423669" cy="1238592"/>
              </a:xfrm>
              <a:prstGeom prst="hexagon">
                <a:avLst>
                  <a:gd name="adj" fmla="val 25000"/>
                  <a:gd name="vf" fmla="val 115470"/>
                </a:avLst>
              </a:prstGeom>
              <a:grpFill/>
              <a:ln w="25400">
                <a:noFill/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8" name="六边形 10"/>
              <p:cNvSpPr/>
              <p:nvPr>
                <p:custDataLst>
                  <p:tags r:id="rId18"/>
                </p:custDataLst>
              </p:nvPr>
            </p:nvSpPr>
            <p:spPr>
              <a:xfrm>
                <a:off x="2453231" y="2737223"/>
                <a:ext cx="852564" cy="979959"/>
              </a:xfrm>
              <a:prstGeom prst="rect">
                <a:avLst/>
              </a:prstGeom>
              <a:grpFill/>
              <a:ln>
                <a:noFill/>
              </a:ln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79071" tIns="179071" rIns="179071" bIns="179071" numCol="1" spcCol="1270" anchor="ctr" anchorCtr="0">
                <a:noAutofit/>
              </a:bodyPr>
              <a:lstStyle/>
              <a:p>
                <a:pPr algn="ctr" defTabSz="2089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700" dirty="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26" name="矩形 25"/>
            <p:cNvSpPr/>
            <p:nvPr>
              <p:custDataLst>
                <p:tags r:id="rId19"/>
              </p:custDataLst>
            </p:nvPr>
          </p:nvSpPr>
          <p:spPr>
            <a:xfrm>
              <a:off x="6098703" y="4011891"/>
              <a:ext cx="81304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400" b="1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03</a:t>
              </a:r>
              <a:endParaRPr lang="en-US" altLang="zh-CN" sz="4400" b="1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29" name="MH_Text_1"/>
          <p:cNvSpPr/>
          <p:nvPr>
            <p:custDataLst>
              <p:tags r:id="rId20"/>
            </p:custDataLst>
          </p:nvPr>
        </p:nvSpPr>
        <p:spPr>
          <a:xfrm>
            <a:off x="856041" y="2238868"/>
            <a:ext cx="3285121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 algn="ctr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内存计算</a:t>
            </a:r>
            <a:endParaRPr lang="zh-CN" altLang="en-US" sz="1900" b="1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30" name="MH_Text_1"/>
          <p:cNvSpPr/>
          <p:nvPr>
            <p:custDataLst>
              <p:tags r:id="rId21"/>
            </p:custDataLst>
          </p:nvPr>
        </p:nvSpPr>
        <p:spPr>
          <a:xfrm>
            <a:off x="1277075" y="2626539"/>
            <a:ext cx="2877537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技术: Spark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优势: 通过内存计算极大提高数据处理速度，减少数据读写延迟。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1" name="MH_Text_1"/>
          <p:cNvSpPr/>
          <p:nvPr>
            <p:custDataLst>
              <p:tags r:id="rId22"/>
            </p:custDataLst>
          </p:nvPr>
        </p:nvSpPr>
        <p:spPr>
          <a:xfrm>
            <a:off x="8389768" y="1980559"/>
            <a:ext cx="2496051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 algn="ctr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>
                <a:solidFill>
                  <a:schemeClr val="accent2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高效数据存储</a:t>
            </a:r>
            <a:endParaRPr lang="zh-CN" altLang="en-US" sz="1900" b="1" dirty="0">
              <a:solidFill>
                <a:schemeClr val="accent2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32" name="MH_Text_1"/>
          <p:cNvSpPr/>
          <p:nvPr>
            <p:custDataLst>
              <p:tags r:id="rId23"/>
            </p:custDataLst>
          </p:nvPr>
        </p:nvSpPr>
        <p:spPr>
          <a:xfrm>
            <a:off x="8201062" y="2376049"/>
            <a:ext cx="2877537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技术: HDFS与HBase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优势: HDFS优化大规模数据存储，HBase支持高速读写，提高查询效率。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3" name="MH_Text_1"/>
          <p:cNvSpPr/>
          <p:nvPr>
            <p:custDataLst>
              <p:tags r:id="rId24"/>
            </p:custDataLst>
          </p:nvPr>
        </p:nvSpPr>
        <p:spPr>
          <a:xfrm>
            <a:off x="8652372" y="4274991"/>
            <a:ext cx="2496051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3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动态数据可视化</a:t>
            </a:r>
            <a:endParaRPr lang="zh-CN" altLang="en-US" sz="1900" b="1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34" name="MH_Text_1"/>
          <p:cNvSpPr/>
          <p:nvPr>
            <p:custDataLst>
              <p:tags r:id="rId25"/>
            </p:custDataLst>
          </p:nvPr>
        </p:nvSpPr>
        <p:spPr>
          <a:xfrm>
            <a:off x="7999730" y="4630420"/>
            <a:ext cx="3488690" cy="748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技术: Apache Superset和ECharts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优势: 支持深度交互和动态数据更新，使研究人员能即时获得并展示数据洞见。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5" name="MH_Text_1"/>
          <p:cNvSpPr/>
          <p:nvPr>
            <p:custDataLst>
              <p:tags r:id="rId26"/>
            </p:custDataLst>
          </p:nvPr>
        </p:nvSpPr>
        <p:spPr>
          <a:xfrm>
            <a:off x="853525" y="4203920"/>
            <a:ext cx="3301087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 algn="ctr">
              <a:lnSpc>
                <a:spcPct val="120000"/>
              </a:lnSpc>
              <a:buClr>
                <a:schemeClr val="accent4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>
                <a:solidFill>
                  <a:schemeClr val="accent2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实时数据流处理</a:t>
            </a:r>
            <a:endParaRPr lang="zh-CN" altLang="en-US" sz="1900" b="1" dirty="0">
              <a:solidFill>
                <a:schemeClr val="accent2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36" name="MH_Text_1"/>
          <p:cNvSpPr/>
          <p:nvPr>
            <p:custDataLst>
              <p:tags r:id="rId27"/>
            </p:custDataLst>
          </p:nvPr>
        </p:nvSpPr>
        <p:spPr>
          <a:xfrm>
            <a:off x="1168622" y="4591569"/>
            <a:ext cx="2877537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技术: Spark Streaming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优势: 实现数据的实时采集和分析，提供即时数据处理能力。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8050" y="417737"/>
            <a:ext cx="29070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汉真广标" pitchFamily="49" charset="-122"/>
                <a:ea typeface="汉真广标" pitchFamily="49" charset="-122"/>
              </a:defRPr>
            </a:lvl1pPr>
          </a:lstStyle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技术优势和创新点</a:t>
            </a:r>
            <a:endParaRPr lang="zh-CN" altLang="en-US" dirty="0"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5074387" y="4526641"/>
            <a:ext cx="1281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项目收获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07847" y="4526641"/>
            <a:ext cx="1281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未来发展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44110" y="1464945"/>
            <a:ext cx="441325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800">
                <a:solidFill>
                  <a:schemeClr val="accent1"/>
                </a:solidFill>
                <a:latin typeface="汉仪大宋简" pitchFamily="49" charset="-122"/>
                <a:ea typeface="汉仪大宋简" pitchFamily="49" charset="-122"/>
                <a:cs typeface="字魂105号-简雅黑" panose="00000500000000000000" pitchFamily="2" charset="-122"/>
              </a:defRPr>
            </a:lvl1pPr>
          </a:lstStyle>
          <a:p>
            <a:pPr algn="l"/>
            <a:r>
              <a:rPr lang="zh-CN" altLang="en-US" sz="6600" dirty="0">
                <a:sym typeface="Arial" panose="020B0604020202020204"/>
              </a:rPr>
              <a:t>项目总结和未来展望</a:t>
            </a:r>
            <a:endParaRPr lang="zh-CN" altLang="en-US" sz="6600" dirty="0">
              <a:sym typeface="Arial" panose="020B0604020202020204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20512" y="3678568"/>
            <a:ext cx="42254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Basic information of the enterprise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1581605" y="6258271"/>
            <a:ext cx="1220787" cy="1199455"/>
            <a:chOff x="11554417" y="6130588"/>
            <a:chExt cx="1077320" cy="1058495"/>
          </a:xfrm>
          <a:solidFill>
            <a:schemeClr val="accent2"/>
          </a:solidFill>
        </p:grpSpPr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11752262" y="6309608"/>
              <a:ext cx="879475" cy="879475"/>
            </a:xfrm>
            <a:custGeom>
              <a:avLst/>
              <a:gdLst>
                <a:gd name="T0" fmla="*/ 84 w 169"/>
                <a:gd name="T1" fmla="*/ 169 h 169"/>
                <a:gd name="T2" fmla="*/ 0 w 169"/>
                <a:gd name="T3" fmla="*/ 85 h 169"/>
                <a:gd name="T4" fmla="*/ 84 w 169"/>
                <a:gd name="T5" fmla="*/ 0 h 169"/>
                <a:gd name="T6" fmla="*/ 169 w 169"/>
                <a:gd name="T7" fmla="*/ 85 h 169"/>
                <a:gd name="T8" fmla="*/ 84 w 169"/>
                <a:gd name="T9" fmla="*/ 169 h 169"/>
                <a:gd name="T10" fmla="*/ 84 w 169"/>
                <a:gd name="T11" fmla="*/ 16 h 169"/>
                <a:gd name="T12" fmla="*/ 16 w 169"/>
                <a:gd name="T13" fmla="*/ 85 h 169"/>
                <a:gd name="T14" fmla="*/ 84 w 169"/>
                <a:gd name="T15" fmla="*/ 153 h 169"/>
                <a:gd name="T16" fmla="*/ 153 w 169"/>
                <a:gd name="T17" fmla="*/ 85 h 169"/>
                <a:gd name="T18" fmla="*/ 84 w 169"/>
                <a:gd name="T19" fmla="*/ 1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9" h="169">
                  <a:moveTo>
                    <a:pt x="84" y="169"/>
                  </a:moveTo>
                  <a:cubicBezTo>
                    <a:pt x="38" y="169"/>
                    <a:pt x="0" y="132"/>
                    <a:pt x="0" y="85"/>
                  </a:cubicBezTo>
                  <a:cubicBezTo>
                    <a:pt x="0" y="38"/>
                    <a:pt x="38" y="0"/>
                    <a:pt x="84" y="0"/>
                  </a:cubicBezTo>
                  <a:cubicBezTo>
                    <a:pt x="131" y="0"/>
                    <a:pt x="169" y="38"/>
                    <a:pt x="169" y="85"/>
                  </a:cubicBezTo>
                  <a:cubicBezTo>
                    <a:pt x="169" y="132"/>
                    <a:pt x="131" y="169"/>
                    <a:pt x="84" y="169"/>
                  </a:cubicBezTo>
                  <a:close/>
                  <a:moveTo>
                    <a:pt x="84" y="16"/>
                  </a:moveTo>
                  <a:cubicBezTo>
                    <a:pt x="47" y="16"/>
                    <a:pt x="16" y="47"/>
                    <a:pt x="16" y="85"/>
                  </a:cubicBezTo>
                  <a:cubicBezTo>
                    <a:pt x="16" y="123"/>
                    <a:pt x="47" y="153"/>
                    <a:pt x="84" y="153"/>
                  </a:cubicBezTo>
                  <a:cubicBezTo>
                    <a:pt x="122" y="153"/>
                    <a:pt x="153" y="123"/>
                    <a:pt x="153" y="85"/>
                  </a:cubicBezTo>
                  <a:cubicBezTo>
                    <a:pt x="153" y="47"/>
                    <a:pt x="122" y="16"/>
                    <a:pt x="84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1554417" y="6130588"/>
              <a:ext cx="241928" cy="2419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159319" y="2090603"/>
            <a:ext cx="2553904" cy="264687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16600" b="1" dirty="0">
                <a:solidFill>
                  <a:schemeClr val="accent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0</a:t>
            </a:r>
            <a:r>
              <a:rPr lang="en-US" altLang="zh-CN" sz="16600" b="1" dirty="0">
                <a:solidFill>
                  <a:schemeClr val="accent2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4</a:t>
            </a:r>
            <a:endParaRPr lang="zh-CN" altLang="en-US" sz="16600" b="1" dirty="0">
              <a:solidFill>
                <a:schemeClr val="accent2"/>
              </a:solidFill>
              <a:effectLst>
                <a:reflection blurRad="6350" stA="55000" endA="300" endPos="45500" dir="5400000" sy="-100000" algn="bl" rotWithShape="0"/>
              </a:effectLst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24" name="任意多边形: 形状 23"/>
          <p:cNvSpPr/>
          <p:nvPr/>
        </p:nvSpPr>
        <p:spPr>
          <a:xfrm flipH="1">
            <a:off x="1179264" y="1424982"/>
            <a:ext cx="705423" cy="485223"/>
          </a:xfrm>
          <a:custGeom>
            <a:avLst/>
            <a:gdLst>
              <a:gd name="connsiteX0" fmla="*/ 220815 w 807837"/>
              <a:gd name="connsiteY0" fmla="*/ 407615 h 555668"/>
              <a:gd name="connsiteX1" fmla="*/ 146734 w 807837"/>
              <a:gd name="connsiteY1" fmla="*/ 481686 h 555668"/>
              <a:gd name="connsiteX2" fmla="*/ 220815 w 807837"/>
              <a:gd name="connsiteY2" fmla="*/ 555668 h 555668"/>
              <a:gd name="connsiteX3" fmla="*/ 514281 w 807837"/>
              <a:gd name="connsiteY3" fmla="*/ 407615 h 555668"/>
              <a:gd name="connsiteX4" fmla="*/ 440289 w 807837"/>
              <a:gd name="connsiteY4" fmla="*/ 481686 h 555668"/>
              <a:gd name="connsiteX5" fmla="*/ 514281 w 807837"/>
              <a:gd name="connsiteY5" fmla="*/ 555668 h 555668"/>
              <a:gd name="connsiteX6" fmla="*/ 807837 w 807837"/>
              <a:gd name="connsiteY6" fmla="*/ 407615 h 555668"/>
              <a:gd name="connsiteX7" fmla="*/ 733844 w 807837"/>
              <a:gd name="connsiteY7" fmla="*/ 481686 h 555668"/>
              <a:gd name="connsiteX8" fmla="*/ 807837 w 807837"/>
              <a:gd name="connsiteY8" fmla="*/ 555668 h 555668"/>
              <a:gd name="connsiteX9" fmla="*/ 73992 w 807837"/>
              <a:gd name="connsiteY9" fmla="*/ 304773 h 555668"/>
              <a:gd name="connsiteX10" fmla="*/ 0 w 807837"/>
              <a:gd name="connsiteY10" fmla="*/ 380095 h 555668"/>
              <a:gd name="connsiteX11" fmla="*/ 73992 w 807837"/>
              <a:gd name="connsiteY11" fmla="*/ 454077 h 555668"/>
              <a:gd name="connsiteX12" fmla="*/ 367548 w 807837"/>
              <a:gd name="connsiteY12" fmla="*/ 304773 h 555668"/>
              <a:gd name="connsiteX13" fmla="*/ 293556 w 807837"/>
              <a:gd name="connsiteY13" fmla="*/ 380095 h 555668"/>
              <a:gd name="connsiteX14" fmla="*/ 367548 w 807837"/>
              <a:gd name="connsiteY14" fmla="*/ 454077 h 555668"/>
              <a:gd name="connsiteX15" fmla="*/ 661103 w 807837"/>
              <a:gd name="connsiteY15" fmla="*/ 304773 h 555668"/>
              <a:gd name="connsiteX16" fmla="*/ 587022 w 807837"/>
              <a:gd name="connsiteY16" fmla="*/ 380095 h 555668"/>
              <a:gd name="connsiteX17" fmla="*/ 661103 w 807837"/>
              <a:gd name="connsiteY17" fmla="*/ 454077 h 555668"/>
              <a:gd name="connsiteX18" fmla="*/ 220815 w 807837"/>
              <a:gd name="connsiteY18" fmla="*/ 203182 h 555668"/>
              <a:gd name="connsiteX19" fmla="*/ 146734 w 807837"/>
              <a:gd name="connsiteY19" fmla="*/ 277253 h 555668"/>
              <a:gd name="connsiteX20" fmla="*/ 220815 w 807837"/>
              <a:gd name="connsiteY20" fmla="*/ 352486 h 555668"/>
              <a:gd name="connsiteX21" fmla="*/ 514281 w 807837"/>
              <a:gd name="connsiteY21" fmla="*/ 203182 h 555668"/>
              <a:gd name="connsiteX22" fmla="*/ 440289 w 807837"/>
              <a:gd name="connsiteY22" fmla="*/ 277253 h 555668"/>
              <a:gd name="connsiteX23" fmla="*/ 514281 w 807837"/>
              <a:gd name="connsiteY23" fmla="*/ 352486 h 555668"/>
              <a:gd name="connsiteX24" fmla="*/ 807837 w 807837"/>
              <a:gd name="connsiteY24" fmla="*/ 203182 h 555668"/>
              <a:gd name="connsiteX25" fmla="*/ 733844 w 807837"/>
              <a:gd name="connsiteY25" fmla="*/ 277253 h 555668"/>
              <a:gd name="connsiteX26" fmla="*/ 807837 w 807837"/>
              <a:gd name="connsiteY26" fmla="*/ 352486 h 555668"/>
              <a:gd name="connsiteX27" fmla="*/ 73992 w 807837"/>
              <a:gd name="connsiteY27" fmla="*/ 101591 h 555668"/>
              <a:gd name="connsiteX28" fmla="*/ 0 w 807837"/>
              <a:gd name="connsiteY28" fmla="*/ 175662 h 555668"/>
              <a:gd name="connsiteX29" fmla="*/ 73992 w 807837"/>
              <a:gd name="connsiteY29" fmla="*/ 249644 h 555668"/>
              <a:gd name="connsiteX30" fmla="*/ 367548 w 807837"/>
              <a:gd name="connsiteY30" fmla="*/ 101591 h 555668"/>
              <a:gd name="connsiteX31" fmla="*/ 293556 w 807837"/>
              <a:gd name="connsiteY31" fmla="*/ 175662 h 555668"/>
              <a:gd name="connsiteX32" fmla="*/ 367548 w 807837"/>
              <a:gd name="connsiteY32" fmla="*/ 249644 h 555668"/>
              <a:gd name="connsiteX33" fmla="*/ 661103 w 807837"/>
              <a:gd name="connsiteY33" fmla="*/ 101591 h 555668"/>
              <a:gd name="connsiteX34" fmla="*/ 587022 w 807837"/>
              <a:gd name="connsiteY34" fmla="*/ 175662 h 555668"/>
              <a:gd name="connsiteX35" fmla="*/ 661103 w 807837"/>
              <a:gd name="connsiteY35" fmla="*/ 249644 h 555668"/>
              <a:gd name="connsiteX36" fmla="*/ 220815 w 807837"/>
              <a:gd name="connsiteY36" fmla="*/ 0 h 555668"/>
              <a:gd name="connsiteX37" fmla="*/ 146734 w 807837"/>
              <a:gd name="connsiteY37" fmla="*/ 73982 h 555668"/>
              <a:gd name="connsiteX38" fmla="*/ 220815 w 807837"/>
              <a:gd name="connsiteY38" fmla="*/ 148053 h 555668"/>
              <a:gd name="connsiteX39" fmla="*/ 514281 w 807837"/>
              <a:gd name="connsiteY39" fmla="*/ 0 h 555668"/>
              <a:gd name="connsiteX40" fmla="*/ 440289 w 807837"/>
              <a:gd name="connsiteY40" fmla="*/ 73982 h 555668"/>
              <a:gd name="connsiteX41" fmla="*/ 514281 w 807837"/>
              <a:gd name="connsiteY41" fmla="*/ 148053 h 555668"/>
              <a:gd name="connsiteX42" fmla="*/ 807837 w 807837"/>
              <a:gd name="connsiteY42" fmla="*/ 0 h 555668"/>
              <a:gd name="connsiteX43" fmla="*/ 733844 w 807837"/>
              <a:gd name="connsiteY43" fmla="*/ 73982 h 555668"/>
              <a:gd name="connsiteX44" fmla="*/ 807837 w 807837"/>
              <a:gd name="connsiteY44" fmla="*/ 148053 h 55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07837" h="555668">
                <a:moveTo>
                  <a:pt x="220815" y="407615"/>
                </a:moveTo>
                <a:lnTo>
                  <a:pt x="146734" y="481686"/>
                </a:lnTo>
                <a:lnTo>
                  <a:pt x="220815" y="555668"/>
                </a:lnTo>
                <a:close/>
                <a:moveTo>
                  <a:pt x="514281" y="407615"/>
                </a:moveTo>
                <a:lnTo>
                  <a:pt x="440289" y="481686"/>
                </a:lnTo>
                <a:lnTo>
                  <a:pt x="514281" y="555668"/>
                </a:lnTo>
                <a:close/>
                <a:moveTo>
                  <a:pt x="807837" y="407615"/>
                </a:moveTo>
                <a:lnTo>
                  <a:pt x="733844" y="481686"/>
                </a:lnTo>
                <a:lnTo>
                  <a:pt x="807837" y="555668"/>
                </a:lnTo>
                <a:close/>
                <a:moveTo>
                  <a:pt x="73992" y="304773"/>
                </a:moveTo>
                <a:lnTo>
                  <a:pt x="0" y="380095"/>
                </a:lnTo>
                <a:lnTo>
                  <a:pt x="73992" y="454077"/>
                </a:lnTo>
                <a:close/>
                <a:moveTo>
                  <a:pt x="367548" y="304773"/>
                </a:moveTo>
                <a:lnTo>
                  <a:pt x="293556" y="380095"/>
                </a:lnTo>
                <a:lnTo>
                  <a:pt x="367548" y="454077"/>
                </a:lnTo>
                <a:close/>
                <a:moveTo>
                  <a:pt x="661103" y="304773"/>
                </a:moveTo>
                <a:lnTo>
                  <a:pt x="587022" y="380095"/>
                </a:lnTo>
                <a:lnTo>
                  <a:pt x="661103" y="454077"/>
                </a:lnTo>
                <a:close/>
                <a:moveTo>
                  <a:pt x="220815" y="203182"/>
                </a:moveTo>
                <a:lnTo>
                  <a:pt x="146734" y="277253"/>
                </a:lnTo>
                <a:lnTo>
                  <a:pt x="220815" y="352486"/>
                </a:lnTo>
                <a:close/>
                <a:moveTo>
                  <a:pt x="514281" y="203182"/>
                </a:moveTo>
                <a:lnTo>
                  <a:pt x="440289" y="277253"/>
                </a:lnTo>
                <a:lnTo>
                  <a:pt x="514281" y="352486"/>
                </a:lnTo>
                <a:close/>
                <a:moveTo>
                  <a:pt x="807837" y="203182"/>
                </a:moveTo>
                <a:lnTo>
                  <a:pt x="733844" y="277253"/>
                </a:lnTo>
                <a:lnTo>
                  <a:pt x="807837" y="352486"/>
                </a:lnTo>
                <a:close/>
                <a:moveTo>
                  <a:pt x="73992" y="101591"/>
                </a:moveTo>
                <a:lnTo>
                  <a:pt x="0" y="175662"/>
                </a:lnTo>
                <a:lnTo>
                  <a:pt x="73992" y="249644"/>
                </a:lnTo>
                <a:close/>
                <a:moveTo>
                  <a:pt x="367548" y="101591"/>
                </a:moveTo>
                <a:lnTo>
                  <a:pt x="293556" y="175662"/>
                </a:lnTo>
                <a:lnTo>
                  <a:pt x="367548" y="249644"/>
                </a:lnTo>
                <a:close/>
                <a:moveTo>
                  <a:pt x="661103" y="101591"/>
                </a:moveTo>
                <a:lnTo>
                  <a:pt x="587022" y="175662"/>
                </a:lnTo>
                <a:lnTo>
                  <a:pt x="661103" y="249644"/>
                </a:lnTo>
                <a:close/>
                <a:moveTo>
                  <a:pt x="220815" y="0"/>
                </a:moveTo>
                <a:lnTo>
                  <a:pt x="146734" y="73982"/>
                </a:lnTo>
                <a:lnTo>
                  <a:pt x="220815" y="148053"/>
                </a:lnTo>
                <a:close/>
                <a:moveTo>
                  <a:pt x="514281" y="0"/>
                </a:moveTo>
                <a:lnTo>
                  <a:pt x="440289" y="73982"/>
                </a:lnTo>
                <a:lnTo>
                  <a:pt x="514281" y="148053"/>
                </a:lnTo>
                <a:close/>
                <a:moveTo>
                  <a:pt x="807837" y="0"/>
                </a:moveTo>
                <a:lnTo>
                  <a:pt x="733844" y="73982"/>
                </a:lnTo>
                <a:lnTo>
                  <a:pt x="807837" y="148053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96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25" name="图片 24" descr="卡通人物&#10;&#10;描述已自动生成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1" y="4283817"/>
            <a:ext cx="6390169" cy="2574182"/>
          </a:xfrm>
          <a:prstGeom prst="rect">
            <a:avLst/>
          </a:prstGeom>
        </p:spPr>
      </p:pic>
      <p:pic>
        <p:nvPicPr>
          <p:cNvPr id="26" name="图片 25" descr="卡通人物&#10;&#10;中度可信度描述已自动生成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9245951" y="4211835"/>
            <a:ext cx="2548000" cy="2646878"/>
          </a:xfrm>
          <a:prstGeom prst="rect">
            <a:avLst/>
          </a:prstGeom>
        </p:spPr>
      </p:pic>
      <p:pic>
        <p:nvPicPr>
          <p:cNvPr id="27" name="图片 26" descr="图片包含 游戏机, 动物, 海胆, 伞&#10;&#10;描述已自动生成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918697" y="373610"/>
            <a:ext cx="677546" cy="724849"/>
          </a:xfrm>
          <a:prstGeom prst="rect">
            <a:avLst/>
          </a:prstGeom>
        </p:spPr>
      </p:pic>
      <p:pic>
        <p:nvPicPr>
          <p:cNvPr id="28" name="图片 27" descr="卡通人物&#10;&#10;中度可信度描述已自动生成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7108536" y="-3320"/>
            <a:ext cx="5083462" cy="1319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3" grpId="0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5016082" y="2307069"/>
            <a:ext cx="1980213" cy="1783386"/>
            <a:chOff x="1358900" y="3009900"/>
            <a:chExt cx="1980213" cy="1783386"/>
          </a:xfrm>
        </p:grpSpPr>
        <p:sp>
          <p:nvSpPr>
            <p:cNvPr id="33" name="矩形: 圆角 32"/>
            <p:cNvSpPr/>
            <p:nvPr/>
          </p:nvSpPr>
          <p:spPr>
            <a:xfrm>
              <a:off x="1358900" y="3009900"/>
              <a:ext cx="1980213" cy="17833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34" name="Freeform: Shape 31"/>
            <p:cNvSpPr/>
            <p:nvPr/>
          </p:nvSpPr>
          <p:spPr bwMode="auto">
            <a:xfrm>
              <a:off x="2162907" y="3146436"/>
              <a:ext cx="372197" cy="314534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800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473362" y="3494132"/>
              <a:ext cx="18095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400" spc="1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2416912" y="4909868"/>
            <a:ext cx="7392268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"未来计划引入机器学习算法进一步提升数据分析的深度，例如通过自动识别和分类文学作品的风格和流派，为用户提供更丰富的数据洞察。"</a:t>
            </a:r>
            <a:endParaRPr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15525" y="2357812"/>
            <a:ext cx="19802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项目收获</a:t>
            </a:r>
            <a:endParaRPr lang="zh-CN" altLang="en-US" sz="2400" b="1" spc="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15525" y="2819477"/>
            <a:ext cx="356917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"通过本项目，我们掌握了大数据技术的应用，解决了数据一致性和系统性能的挑战，优化了数据流处理。"</a:t>
            </a:r>
            <a:endParaRPr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8050" y="417737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汉真广标" pitchFamily="49" charset="-122"/>
                <a:ea typeface="汉真广标" pitchFamily="49" charset="-122"/>
              </a:defRPr>
            </a:lvl1pPr>
          </a:lstStyle>
          <a:p>
            <a:pPr algn="l"/>
            <a:r>
              <a:rPr lang="zh-CN" altLang="en-US" dirty="0">
                <a:sym typeface="Arial" panose="020B0604020202020204"/>
              </a:rPr>
              <a:t>项目总结和未来展望</a:t>
            </a:r>
            <a:endParaRPr lang="zh-CN" altLang="en-US" dirty="0"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2325" y="2306955"/>
            <a:ext cx="1839595" cy="17837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785" y="2306955"/>
            <a:ext cx="2478405" cy="1783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 descr="卡通人物&#10;&#10;描述已自动生成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1" y="4283817"/>
            <a:ext cx="6390169" cy="2574182"/>
          </a:xfrm>
          <a:prstGeom prst="rect">
            <a:avLst/>
          </a:prstGeom>
        </p:spPr>
      </p:pic>
      <p:sp>
        <p:nvSpPr>
          <p:cNvPr id="2" name="任意多边形: 形状 1"/>
          <p:cNvSpPr/>
          <p:nvPr/>
        </p:nvSpPr>
        <p:spPr>
          <a:xfrm flipH="1">
            <a:off x="10749705" y="2409212"/>
            <a:ext cx="705423" cy="485223"/>
          </a:xfrm>
          <a:custGeom>
            <a:avLst/>
            <a:gdLst>
              <a:gd name="connsiteX0" fmla="*/ 220815 w 807837"/>
              <a:gd name="connsiteY0" fmla="*/ 407615 h 555668"/>
              <a:gd name="connsiteX1" fmla="*/ 146734 w 807837"/>
              <a:gd name="connsiteY1" fmla="*/ 481686 h 555668"/>
              <a:gd name="connsiteX2" fmla="*/ 220815 w 807837"/>
              <a:gd name="connsiteY2" fmla="*/ 555668 h 555668"/>
              <a:gd name="connsiteX3" fmla="*/ 514281 w 807837"/>
              <a:gd name="connsiteY3" fmla="*/ 407615 h 555668"/>
              <a:gd name="connsiteX4" fmla="*/ 440289 w 807837"/>
              <a:gd name="connsiteY4" fmla="*/ 481686 h 555668"/>
              <a:gd name="connsiteX5" fmla="*/ 514281 w 807837"/>
              <a:gd name="connsiteY5" fmla="*/ 555668 h 555668"/>
              <a:gd name="connsiteX6" fmla="*/ 807837 w 807837"/>
              <a:gd name="connsiteY6" fmla="*/ 407615 h 555668"/>
              <a:gd name="connsiteX7" fmla="*/ 733844 w 807837"/>
              <a:gd name="connsiteY7" fmla="*/ 481686 h 555668"/>
              <a:gd name="connsiteX8" fmla="*/ 807837 w 807837"/>
              <a:gd name="connsiteY8" fmla="*/ 555668 h 555668"/>
              <a:gd name="connsiteX9" fmla="*/ 73992 w 807837"/>
              <a:gd name="connsiteY9" fmla="*/ 304773 h 555668"/>
              <a:gd name="connsiteX10" fmla="*/ 0 w 807837"/>
              <a:gd name="connsiteY10" fmla="*/ 380095 h 555668"/>
              <a:gd name="connsiteX11" fmla="*/ 73992 w 807837"/>
              <a:gd name="connsiteY11" fmla="*/ 454077 h 555668"/>
              <a:gd name="connsiteX12" fmla="*/ 367548 w 807837"/>
              <a:gd name="connsiteY12" fmla="*/ 304773 h 555668"/>
              <a:gd name="connsiteX13" fmla="*/ 293556 w 807837"/>
              <a:gd name="connsiteY13" fmla="*/ 380095 h 555668"/>
              <a:gd name="connsiteX14" fmla="*/ 367548 w 807837"/>
              <a:gd name="connsiteY14" fmla="*/ 454077 h 555668"/>
              <a:gd name="connsiteX15" fmla="*/ 661103 w 807837"/>
              <a:gd name="connsiteY15" fmla="*/ 304773 h 555668"/>
              <a:gd name="connsiteX16" fmla="*/ 587022 w 807837"/>
              <a:gd name="connsiteY16" fmla="*/ 380095 h 555668"/>
              <a:gd name="connsiteX17" fmla="*/ 661103 w 807837"/>
              <a:gd name="connsiteY17" fmla="*/ 454077 h 555668"/>
              <a:gd name="connsiteX18" fmla="*/ 220815 w 807837"/>
              <a:gd name="connsiteY18" fmla="*/ 203182 h 555668"/>
              <a:gd name="connsiteX19" fmla="*/ 146734 w 807837"/>
              <a:gd name="connsiteY19" fmla="*/ 277253 h 555668"/>
              <a:gd name="connsiteX20" fmla="*/ 220815 w 807837"/>
              <a:gd name="connsiteY20" fmla="*/ 352486 h 555668"/>
              <a:gd name="connsiteX21" fmla="*/ 514281 w 807837"/>
              <a:gd name="connsiteY21" fmla="*/ 203182 h 555668"/>
              <a:gd name="connsiteX22" fmla="*/ 440289 w 807837"/>
              <a:gd name="connsiteY22" fmla="*/ 277253 h 555668"/>
              <a:gd name="connsiteX23" fmla="*/ 514281 w 807837"/>
              <a:gd name="connsiteY23" fmla="*/ 352486 h 555668"/>
              <a:gd name="connsiteX24" fmla="*/ 807837 w 807837"/>
              <a:gd name="connsiteY24" fmla="*/ 203182 h 555668"/>
              <a:gd name="connsiteX25" fmla="*/ 733844 w 807837"/>
              <a:gd name="connsiteY25" fmla="*/ 277253 h 555668"/>
              <a:gd name="connsiteX26" fmla="*/ 807837 w 807837"/>
              <a:gd name="connsiteY26" fmla="*/ 352486 h 555668"/>
              <a:gd name="connsiteX27" fmla="*/ 73992 w 807837"/>
              <a:gd name="connsiteY27" fmla="*/ 101591 h 555668"/>
              <a:gd name="connsiteX28" fmla="*/ 0 w 807837"/>
              <a:gd name="connsiteY28" fmla="*/ 175662 h 555668"/>
              <a:gd name="connsiteX29" fmla="*/ 73992 w 807837"/>
              <a:gd name="connsiteY29" fmla="*/ 249644 h 555668"/>
              <a:gd name="connsiteX30" fmla="*/ 367548 w 807837"/>
              <a:gd name="connsiteY30" fmla="*/ 101591 h 555668"/>
              <a:gd name="connsiteX31" fmla="*/ 293556 w 807837"/>
              <a:gd name="connsiteY31" fmla="*/ 175662 h 555668"/>
              <a:gd name="connsiteX32" fmla="*/ 367548 w 807837"/>
              <a:gd name="connsiteY32" fmla="*/ 249644 h 555668"/>
              <a:gd name="connsiteX33" fmla="*/ 661103 w 807837"/>
              <a:gd name="connsiteY33" fmla="*/ 101591 h 555668"/>
              <a:gd name="connsiteX34" fmla="*/ 587022 w 807837"/>
              <a:gd name="connsiteY34" fmla="*/ 175662 h 555668"/>
              <a:gd name="connsiteX35" fmla="*/ 661103 w 807837"/>
              <a:gd name="connsiteY35" fmla="*/ 249644 h 555668"/>
              <a:gd name="connsiteX36" fmla="*/ 220815 w 807837"/>
              <a:gd name="connsiteY36" fmla="*/ 0 h 555668"/>
              <a:gd name="connsiteX37" fmla="*/ 146734 w 807837"/>
              <a:gd name="connsiteY37" fmla="*/ 73982 h 555668"/>
              <a:gd name="connsiteX38" fmla="*/ 220815 w 807837"/>
              <a:gd name="connsiteY38" fmla="*/ 148053 h 555668"/>
              <a:gd name="connsiteX39" fmla="*/ 514281 w 807837"/>
              <a:gd name="connsiteY39" fmla="*/ 0 h 555668"/>
              <a:gd name="connsiteX40" fmla="*/ 440289 w 807837"/>
              <a:gd name="connsiteY40" fmla="*/ 73982 h 555668"/>
              <a:gd name="connsiteX41" fmla="*/ 514281 w 807837"/>
              <a:gd name="connsiteY41" fmla="*/ 148053 h 555668"/>
              <a:gd name="connsiteX42" fmla="*/ 807837 w 807837"/>
              <a:gd name="connsiteY42" fmla="*/ 0 h 555668"/>
              <a:gd name="connsiteX43" fmla="*/ 733844 w 807837"/>
              <a:gd name="connsiteY43" fmla="*/ 73982 h 555668"/>
              <a:gd name="connsiteX44" fmla="*/ 807837 w 807837"/>
              <a:gd name="connsiteY44" fmla="*/ 148053 h 55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07837" h="555668">
                <a:moveTo>
                  <a:pt x="220815" y="407615"/>
                </a:moveTo>
                <a:lnTo>
                  <a:pt x="146734" y="481686"/>
                </a:lnTo>
                <a:lnTo>
                  <a:pt x="220815" y="555668"/>
                </a:lnTo>
                <a:close/>
                <a:moveTo>
                  <a:pt x="514281" y="407615"/>
                </a:moveTo>
                <a:lnTo>
                  <a:pt x="440289" y="481686"/>
                </a:lnTo>
                <a:lnTo>
                  <a:pt x="514281" y="555668"/>
                </a:lnTo>
                <a:close/>
                <a:moveTo>
                  <a:pt x="807837" y="407615"/>
                </a:moveTo>
                <a:lnTo>
                  <a:pt x="733844" y="481686"/>
                </a:lnTo>
                <a:lnTo>
                  <a:pt x="807837" y="555668"/>
                </a:lnTo>
                <a:close/>
                <a:moveTo>
                  <a:pt x="73992" y="304773"/>
                </a:moveTo>
                <a:lnTo>
                  <a:pt x="0" y="380095"/>
                </a:lnTo>
                <a:lnTo>
                  <a:pt x="73992" y="454077"/>
                </a:lnTo>
                <a:close/>
                <a:moveTo>
                  <a:pt x="367548" y="304773"/>
                </a:moveTo>
                <a:lnTo>
                  <a:pt x="293556" y="380095"/>
                </a:lnTo>
                <a:lnTo>
                  <a:pt x="367548" y="454077"/>
                </a:lnTo>
                <a:close/>
                <a:moveTo>
                  <a:pt x="661103" y="304773"/>
                </a:moveTo>
                <a:lnTo>
                  <a:pt x="587022" y="380095"/>
                </a:lnTo>
                <a:lnTo>
                  <a:pt x="661103" y="454077"/>
                </a:lnTo>
                <a:close/>
                <a:moveTo>
                  <a:pt x="220815" y="203182"/>
                </a:moveTo>
                <a:lnTo>
                  <a:pt x="146734" y="277253"/>
                </a:lnTo>
                <a:lnTo>
                  <a:pt x="220815" y="352486"/>
                </a:lnTo>
                <a:close/>
                <a:moveTo>
                  <a:pt x="514281" y="203182"/>
                </a:moveTo>
                <a:lnTo>
                  <a:pt x="440289" y="277253"/>
                </a:lnTo>
                <a:lnTo>
                  <a:pt x="514281" y="352486"/>
                </a:lnTo>
                <a:close/>
                <a:moveTo>
                  <a:pt x="807837" y="203182"/>
                </a:moveTo>
                <a:lnTo>
                  <a:pt x="733844" y="277253"/>
                </a:lnTo>
                <a:lnTo>
                  <a:pt x="807837" y="352486"/>
                </a:lnTo>
                <a:close/>
                <a:moveTo>
                  <a:pt x="73992" y="101591"/>
                </a:moveTo>
                <a:lnTo>
                  <a:pt x="0" y="175662"/>
                </a:lnTo>
                <a:lnTo>
                  <a:pt x="73992" y="249644"/>
                </a:lnTo>
                <a:close/>
                <a:moveTo>
                  <a:pt x="367548" y="101591"/>
                </a:moveTo>
                <a:lnTo>
                  <a:pt x="293556" y="175662"/>
                </a:lnTo>
                <a:lnTo>
                  <a:pt x="367548" y="249644"/>
                </a:lnTo>
                <a:close/>
                <a:moveTo>
                  <a:pt x="661103" y="101591"/>
                </a:moveTo>
                <a:lnTo>
                  <a:pt x="587022" y="175662"/>
                </a:lnTo>
                <a:lnTo>
                  <a:pt x="661103" y="249644"/>
                </a:lnTo>
                <a:close/>
                <a:moveTo>
                  <a:pt x="220815" y="0"/>
                </a:moveTo>
                <a:lnTo>
                  <a:pt x="146734" y="73982"/>
                </a:lnTo>
                <a:lnTo>
                  <a:pt x="220815" y="148053"/>
                </a:lnTo>
                <a:close/>
                <a:moveTo>
                  <a:pt x="514281" y="0"/>
                </a:moveTo>
                <a:lnTo>
                  <a:pt x="440289" y="73982"/>
                </a:lnTo>
                <a:lnTo>
                  <a:pt x="514281" y="148053"/>
                </a:lnTo>
                <a:close/>
                <a:moveTo>
                  <a:pt x="807837" y="0"/>
                </a:moveTo>
                <a:lnTo>
                  <a:pt x="733844" y="73982"/>
                </a:lnTo>
                <a:lnTo>
                  <a:pt x="807837" y="148053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96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" name="组合 2"/>
          <p:cNvGrpSpPr/>
          <p:nvPr/>
        </p:nvGrpSpPr>
        <p:grpSpPr>
          <a:xfrm rot="5400000">
            <a:off x="8986978" y="4562210"/>
            <a:ext cx="140023" cy="566665"/>
            <a:chOff x="1171952" y="-3006969"/>
            <a:chExt cx="244777" cy="990600"/>
          </a:xfrm>
        </p:grpSpPr>
        <p:sp>
          <p:nvSpPr>
            <p:cNvPr id="4" name="等腰三角形 3"/>
            <p:cNvSpPr/>
            <p:nvPr/>
          </p:nvSpPr>
          <p:spPr>
            <a:xfrm>
              <a:off x="1171952" y="-3006969"/>
              <a:ext cx="244777" cy="211015"/>
            </a:xfrm>
            <a:prstGeom prst="triangl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1171952" y="-2617176"/>
              <a:ext cx="244777" cy="21101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1171952" y="-2227384"/>
              <a:ext cx="244777" cy="21101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7" name="TextBox 17"/>
          <p:cNvSpPr txBox="1"/>
          <p:nvPr/>
        </p:nvSpPr>
        <p:spPr>
          <a:xfrm>
            <a:off x="3621514" y="3947315"/>
            <a:ext cx="4948972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Roboto Light" charset="0"/>
                <a:sym typeface="Arial" panose="020B0604020202020204"/>
              </a:rPr>
              <a:t>演示完毕感谢大家观看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cs typeface="Roboto Light" charset="0"/>
              <a:sym typeface="Arial" panose="020B0604020202020204"/>
            </a:endParaRPr>
          </a:p>
        </p:txBody>
      </p:sp>
      <p:sp>
        <p:nvSpPr>
          <p:cNvPr id="8" name="任意多边形: 形状 7"/>
          <p:cNvSpPr/>
          <p:nvPr/>
        </p:nvSpPr>
        <p:spPr>
          <a:xfrm flipH="1">
            <a:off x="2151057" y="965410"/>
            <a:ext cx="623448" cy="361677"/>
          </a:xfrm>
          <a:custGeom>
            <a:avLst/>
            <a:gdLst>
              <a:gd name="connsiteX0" fmla="*/ 839447 w 893447"/>
              <a:gd name="connsiteY0" fmla="*/ 410310 h 518310"/>
              <a:gd name="connsiteX1" fmla="*/ 893447 w 893447"/>
              <a:gd name="connsiteY1" fmla="*/ 464310 h 518310"/>
              <a:gd name="connsiteX2" fmla="*/ 839447 w 893447"/>
              <a:gd name="connsiteY2" fmla="*/ 518310 h 518310"/>
              <a:gd name="connsiteX3" fmla="*/ 785447 w 893447"/>
              <a:gd name="connsiteY3" fmla="*/ 464310 h 518310"/>
              <a:gd name="connsiteX4" fmla="*/ 839447 w 893447"/>
              <a:gd name="connsiteY4" fmla="*/ 410310 h 518310"/>
              <a:gd name="connsiteX5" fmla="*/ 643086 w 893447"/>
              <a:gd name="connsiteY5" fmla="*/ 410310 h 518310"/>
              <a:gd name="connsiteX6" fmla="*/ 697086 w 893447"/>
              <a:gd name="connsiteY6" fmla="*/ 464310 h 518310"/>
              <a:gd name="connsiteX7" fmla="*/ 643086 w 893447"/>
              <a:gd name="connsiteY7" fmla="*/ 518310 h 518310"/>
              <a:gd name="connsiteX8" fmla="*/ 589086 w 893447"/>
              <a:gd name="connsiteY8" fmla="*/ 464310 h 518310"/>
              <a:gd name="connsiteX9" fmla="*/ 643086 w 893447"/>
              <a:gd name="connsiteY9" fmla="*/ 410310 h 518310"/>
              <a:gd name="connsiteX10" fmla="*/ 446724 w 893447"/>
              <a:gd name="connsiteY10" fmla="*/ 410310 h 518310"/>
              <a:gd name="connsiteX11" fmla="*/ 500724 w 893447"/>
              <a:gd name="connsiteY11" fmla="*/ 464310 h 518310"/>
              <a:gd name="connsiteX12" fmla="*/ 446724 w 893447"/>
              <a:gd name="connsiteY12" fmla="*/ 518310 h 518310"/>
              <a:gd name="connsiteX13" fmla="*/ 392724 w 893447"/>
              <a:gd name="connsiteY13" fmla="*/ 464310 h 518310"/>
              <a:gd name="connsiteX14" fmla="*/ 446724 w 893447"/>
              <a:gd name="connsiteY14" fmla="*/ 410310 h 518310"/>
              <a:gd name="connsiteX15" fmla="*/ 250362 w 893447"/>
              <a:gd name="connsiteY15" fmla="*/ 410310 h 518310"/>
              <a:gd name="connsiteX16" fmla="*/ 304362 w 893447"/>
              <a:gd name="connsiteY16" fmla="*/ 464310 h 518310"/>
              <a:gd name="connsiteX17" fmla="*/ 250362 w 893447"/>
              <a:gd name="connsiteY17" fmla="*/ 518310 h 518310"/>
              <a:gd name="connsiteX18" fmla="*/ 196362 w 893447"/>
              <a:gd name="connsiteY18" fmla="*/ 464310 h 518310"/>
              <a:gd name="connsiteX19" fmla="*/ 250362 w 893447"/>
              <a:gd name="connsiteY19" fmla="*/ 410310 h 518310"/>
              <a:gd name="connsiteX20" fmla="*/ 54000 w 893447"/>
              <a:gd name="connsiteY20" fmla="*/ 410310 h 518310"/>
              <a:gd name="connsiteX21" fmla="*/ 108000 w 893447"/>
              <a:gd name="connsiteY21" fmla="*/ 464310 h 518310"/>
              <a:gd name="connsiteX22" fmla="*/ 54000 w 893447"/>
              <a:gd name="connsiteY22" fmla="*/ 518310 h 518310"/>
              <a:gd name="connsiteX23" fmla="*/ 0 w 893447"/>
              <a:gd name="connsiteY23" fmla="*/ 464310 h 518310"/>
              <a:gd name="connsiteX24" fmla="*/ 54000 w 893447"/>
              <a:gd name="connsiteY24" fmla="*/ 410310 h 518310"/>
              <a:gd name="connsiteX25" fmla="*/ 839447 w 893447"/>
              <a:gd name="connsiteY25" fmla="*/ 205155 h 518310"/>
              <a:gd name="connsiteX26" fmla="*/ 893447 w 893447"/>
              <a:gd name="connsiteY26" fmla="*/ 259155 h 518310"/>
              <a:gd name="connsiteX27" fmla="*/ 839447 w 893447"/>
              <a:gd name="connsiteY27" fmla="*/ 313155 h 518310"/>
              <a:gd name="connsiteX28" fmla="*/ 785447 w 893447"/>
              <a:gd name="connsiteY28" fmla="*/ 259155 h 518310"/>
              <a:gd name="connsiteX29" fmla="*/ 839447 w 893447"/>
              <a:gd name="connsiteY29" fmla="*/ 205155 h 518310"/>
              <a:gd name="connsiteX30" fmla="*/ 643086 w 893447"/>
              <a:gd name="connsiteY30" fmla="*/ 205155 h 518310"/>
              <a:gd name="connsiteX31" fmla="*/ 697086 w 893447"/>
              <a:gd name="connsiteY31" fmla="*/ 259155 h 518310"/>
              <a:gd name="connsiteX32" fmla="*/ 643086 w 893447"/>
              <a:gd name="connsiteY32" fmla="*/ 313155 h 518310"/>
              <a:gd name="connsiteX33" fmla="*/ 589086 w 893447"/>
              <a:gd name="connsiteY33" fmla="*/ 259155 h 518310"/>
              <a:gd name="connsiteX34" fmla="*/ 643086 w 893447"/>
              <a:gd name="connsiteY34" fmla="*/ 205155 h 518310"/>
              <a:gd name="connsiteX35" fmla="*/ 446724 w 893447"/>
              <a:gd name="connsiteY35" fmla="*/ 205155 h 518310"/>
              <a:gd name="connsiteX36" fmla="*/ 500724 w 893447"/>
              <a:gd name="connsiteY36" fmla="*/ 259155 h 518310"/>
              <a:gd name="connsiteX37" fmla="*/ 446724 w 893447"/>
              <a:gd name="connsiteY37" fmla="*/ 313155 h 518310"/>
              <a:gd name="connsiteX38" fmla="*/ 392724 w 893447"/>
              <a:gd name="connsiteY38" fmla="*/ 259155 h 518310"/>
              <a:gd name="connsiteX39" fmla="*/ 446724 w 893447"/>
              <a:gd name="connsiteY39" fmla="*/ 205155 h 518310"/>
              <a:gd name="connsiteX40" fmla="*/ 250362 w 893447"/>
              <a:gd name="connsiteY40" fmla="*/ 205155 h 518310"/>
              <a:gd name="connsiteX41" fmla="*/ 304362 w 893447"/>
              <a:gd name="connsiteY41" fmla="*/ 259155 h 518310"/>
              <a:gd name="connsiteX42" fmla="*/ 250362 w 893447"/>
              <a:gd name="connsiteY42" fmla="*/ 313155 h 518310"/>
              <a:gd name="connsiteX43" fmla="*/ 196362 w 893447"/>
              <a:gd name="connsiteY43" fmla="*/ 259155 h 518310"/>
              <a:gd name="connsiteX44" fmla="*/ 250362 w 893447"/>
              <a:gd name="connsiteY44" fmla="*/ 205155 h 518310"/>
              <a:gd name="connsiteX45" fmla="*/ 54000 w 893447"/>
              <a:gd name="connsiteY45" fmla="*/ 205155 h 518310"/>
              <a:gd name="connsiteX46" fmla="*/ 108000 w 893447"/>
              <a:gd name="connsiteY46" fmla="*/ 259155 h 518310"/>
              <a:gd name="connsiteX47" fmla="*/ 54000 w 893447"/>
              <a:gd name="connsiteY47" fmla="*/ 313155 h 518310"/>
              <a:gd name="connsiteX48" fmla="*/ 0 w 893447"/>
              <a:gd name="connsiteY48" fmla="*/ 259155 h 518310"/>
              <a:gd name="connsiteX49" fmla="*/ 54000 w 893447"/>
              <a:gd name="connsiteY49" fmla="*/ 205155 h 518310"/>
              <a:gd name="connsiteX50" fmla="*/ 839447 w 893447"/>
              <a:gd name="connsiteY50" fmla="*/ 0 h 518310"/>
              <a:gd name="connsiteX51" fmla="*/ 893447 w 893447"/>
              <a:gd name="connsiteY51" fmla="*/ 54000 h 518310"/>
              <a:gd name="connsiteX52" fmla="*/ 839447 w 893447"/>
              <a:gd name="connsiteY52" fmla="*/ 108000 h 518310"/>
              <a:gd name="connsiteX53" fmla="*/ 785447 w 893447"/>
              <a:gd name="connsiteY53" fmla="*/ 54000 h 518310"/>
              <a:gd name="connsiteX54" fmla="*/ 839447 w 893447"/>
              <a:gd name="connsiteY54" fmla="*/ 0 h 518310"/>
              <a:gd name="connsiteX55" fmla="*/ 643086 w 893447"/>
              <a:gd name="connsiteY55" fmla="*/ 0 h 518310"/>
              <a:gd name="connsiteX56" fmla="*/ 697086 w 893447"/>
              <a:gd name="connsiteY56" fmla="*/ 54000 h 518310"/>
              <a:gd name="connsiteX57" fmla="*/ 643086 w 893447"/>
              <a:gd name="connsiteY57" fmla="*/ 108000 h 518310"/>
              <a:gd name="connsiteX58" fmla="*/ 589086 w 893447"/>
              <a:gd name="connsiteY58" fmla="*/ 54000 h 518310"/>
              <a:gd name="connsiteX59" fmla="*/ 643086 w 893447"/>
              <a:gd name="connsiteY59" fmla="*/ 0 h 518310"/>
              <a:gd name="connsiteX60" fmla="*/ 446724 w 893447"/>
              <a:gd name="connsiteY60" fmla="*/ 0 h 518310"/>
              <a:gd name="connsiteX61" fmla="*/ 500724 w 893447"/>
              <a:gd name="connsiteY61" fmla="*/ 54000 h 518310"/>
              <a:gd name="connsiteX62" fmla="*/ 446724 w 893447"/>
              <a:gd name="connsiteY62" fmla="*/ 108000 h 518310"/>
              <a:gd name="connsiteX63" fmla="*/ 392724 w 893447"/>
              <a:gd name="connsiteY63" fmla="*/ 54000 h 518310"/>
              <a:gd name="connsiteX64" fmla="*/ 446724 w 893447"/>
              <a:gd name="connsiteY64" fmla="*/ 0 h 518310"/>
              <a:gd name="connsiteX65" fmla="*/ 250362 w 893447"/>
              <a:gd name="connsiteY65" fmla="*/ 0 h 518310"/>
              <a:gd name="connsiteX66" fmla="*/ 304362 w 893447"/>
              <a:gd name="connsiteY66" fmla="*/ 54000 h 518310"/>
              <a:gd name="connsiteX67" fmla="*/ 250362 w 893447"/>
              <a:gd name="connsiteY67" fmla="*/ 108000 h 518310"/>
              <a:gd name="connsiteX68" fmla="*/ 196362 w 893447"/>
              <a:gd name="connsiteY68" fmla="*/ 54000 h 518310"/>
              <a:gd name="connsiteX69" fmla="*/ 250362 w 893447"/>
              <a:gd name="connsiteY69" fmla="*/ 0 h 518310"/>
              <a:gd name="connsiteX70" fmla="*/ 54000 w 893447"/>
              <a:gd name="connsiteY70" fmla="*/ 0 h 518310"/>
              <a:gd name="connsiteX71" fmla="*/ 108000 w 893447"/>
              <a:gd name="connsiteY71" fmla="*/ 54000 h 518310"/>
              <a:gd name="connsiteX72" fmla="*/ 54000 w 893447"/>
              <a:gd name="connsiteY72" fmla="*/ 108000 h 518310"/>
              <a:gd name="connsiteX73" fmla="*/ 0 w 893447"/>
              <a:gd name="connsiteY73" fmla="*/ 54000 h 518310"/>
              <a:gd name="connsiteX74" fmla="*/ 54000 w 893447"/>
              <a:gd name="connsiteY74" fmla="*/ 0 h 518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893447" h="518310">
                <a:moveTo>
                  <a:pt x="839447" y="410310"/>
                </a:moveTo>
                <a:cubicBezTo>
                  <a:pt x="869270" y="410310"/>
                  <a:pt x="893447" y="434487"/>
                  <a:pt x="893447" y="464310"/>
                </a:cubicBezTo>
                <a:cubicBezTo>
                  <a:pt x="893447" y="494133"/>
                  <a:pt x="869270" y="518310"/>
                  <a:pt x="839447" y="518310"/>
                </a:cubicBezTo>
                <a:cubicBezTo>
                  <a:pt x="809624" y="518310"/>
                  <a:pt x="785447" y="494133"/>
                  <a:pt x="785447" y="464310"/>
                </a:cubicBezTo>
                <a:cubicBezTo>
                  <a:pt x="785447" y="434487"/>
                  <a:pt x="809624" y="410310"/>
                  <a:pt x="839447" y="410310"/>
                </a:cubicBezTo>
                <a:close/>
                <a:moveTo>
                  <a:pt x="643086" y="410310"/>
                </a:moveTo>
                <a:cubicBezTo>
                  <a:pt x="672909" y="410310"/>
                  <a:pt x="697086" y="434487"/>
                  <a:pt x="697086" y="464310"/>
                </a:cubicBezTo>
                <a:cubicBezTo>
                  <a:pt x="697086" y="494133"/>
                  <a:pt x="672909" y="518310"/>
                  <a:pt x="643086" y="518310"/>
                </a:cubicBezTo>
                <a:cubicBezTo>
                  <a:pt x="613263" y="518310"/>
                  <a:pt x="589086" y="494133"/>
                  <a:pt x="589086" y="464310"/>
                </a:cubicBezTo>
                <a:cubicBezTo>
                  <a:pt x="589086" y="434487"/>
                  <a:pt x="613263" y="410310"/>
                  <a:pt x="643086" y="410310"/>
                </a:cubicBezTo>
                <a:close/>
                <a:moveTo>
                  <a:pt x="446724" y="410310"/>
                </a:moveTo>
                <a:cubicBezTo>
                  <a:pt x="476547" y="410310"/>
                  <a:pt x="500724" y="434487"/>
                  <a:pt x="500724" y="464310"/>
                </a:cubicBezTo>
                <a:cubicBezTo>
                  <a:pt x="500724" y="494133"/>
                  <a:pt x="476547" y="518310"/>
                  <a:pt x="446724" y="518310"/>
                </a:cubicBezTo>
                <a:cubicBezTo>
                  <a:pt x="416901" y="518310"/>
                  <a:pt x="392724" y="494133"/>
                  <a:pt x="392724" y="464310"/>
                </a:cubicBezTo>
                <a:cubicBezTo>
                  <a:pt x="392724" y="434487"/>
                  <a:pt x="416901" y="410310"/>
                  <a:pt x="446724" y="410310"/>
                </a:cubicBezTo>
                <a:close/>
                <a:moveTo>
                  <a:pt x="250362" y="410310"/>
                </a:moveTo>
                <a:cubicBezTo>
                  <a:pt x="280185" y="410310"/>
                  <a:pt x="304362" y="434487"/>
                  <a:pt x="304362" y="464310"/>
                </a:cubicBezTo>
                <a:cubicBezTo>
                  <a:pt x="304362" y="494133"/>
                  <a:pt x="280185" y="518310"/>
                  <a:pt x="250362" y="518310"/>
                </a:cubicBezTo>
                <a:cubicBezTo>
                  <a:pt x="220539" y="518310"/>
                  <a:pt x="196362" y="494133"/>
                  <a:pt x="196362" y="464310"/>
                </a:cubicBezTo>
                <a:cubicBezTo>
                  <a:pt x="196362" y="434487"/>
                  <a:pt x="220539" y="410310"/>
                  <a:pt x="250362" y="410310"/>
                </a:cubicBezTo>
                <a:close/>
                <a:moveTo>
                  <a:pt x="54000" y="410310"/>
                </a:moveTo>
                <a:cubicBezTo>
                  <a:pt x="83823" y="410310"/>
                  <a:pt x="108000" y="434487"/>
                  <a:pt x="108000" y="464310"/>
                </a:cubicBezTo>
                <a:cubicBezTo>
                  <a:pt x="108000" y="494133"/>
                  <a:pt x="83823" y="518310"/>
                  <a:pt x="54000" y="518310"/>
                </a:cubicBezTo>
                <a:cubicBezTo>
                  <a:pt x="24177" y="518310"/>
                  <a:pt x="0" y="494133"/>
                  <a:pt x="0" y="464310"/>
                </a:cubicBezTo>
                <a:cubicBezTo>
                  <a:pt x="0" y="434487"/>
                  <a:pt x="24177" y="410310"/>
                  <a:pt x="54000" y="410310"/>
                </a:cubicBezTo>
                <a:close/>
                <a:moveTo>
                  <a:pt x="839447" y="205155"/>
                </a:moveTo>
                <a:cubicBezTo>
                  <a:pt x="869270" y="205155"/>
                  <a:pt x="893447" y="229332"/>
                  <a:pt x="893447" y="259155"/>
                </a:cubicBezTo>
                <a:cubicBezTo>
                  <a:pt x="893447" y="288978"/>
                  <a:pt x="869270" y="313155"/>
                  <a:pt x="839447" y="313155"/>
                </a:cubicBezTo>
                <a:cubicBezTo>
                  <a:pt x="809624" y="313155"/>
                  <a:pt x="785447" y="288978"/>
                  <a:pt x="785447" y="259155"/>
                </a:cubicBezTo>
                <a:cubicBezTo>
                  <a:pt x="785447" y="229332"/>
                  <a:pt x="809624" y="205155"/>
                  <a:pt x="839447" y="205155"/>
                </a:cubicBezTo>
                <a:close/>
                <a:moveTo>
                  <a:pt x="643086" y="205155"/>
                </a:moveTo>
                <a:cubicBezTo>
                  <a:pt x="672909" y="205155"/>
                  <a:pt x="697086" y="229332"/>
                  <a:pt x="697086" y="259155"/>
                </a:cubicBezTo>
                <a:cubicBezTo>
                  <a:pt x="697086" y="288978"/>
                  <a:pt x="672909" y="313155"/>
                  <a:pt x="643086" y="313155"/>
                </a:cubicBezTo>
                <a:cubicBezTo>
                  <a:pt x="613263" y="313155"/>
                  <a:pt x="589086" y="288978"/>
                  <a:pt x="589086" y="259155"/>
                </a:cubicBezTo>
                <a:cubicBezTo>
                  <a:pt x="589086" y="229332"/>
                  <a:pt x="613263" y="205155"/>
                  <a:pt x="643086" y="205155"/>
                </a:cubicBezTo>
                <a:close/>
                <a:moveTo>
                  <a:pt x="446724" y="205155"/>
                </a:moveTo>
                <a:cubicBezTo>
                  <a:pt x="476547" y="205155"/>
                  <a:pt x="500724" y="229332"/>
                  <a:pt x="500724" y="259155"/>
                </a:cubicBezTo>
                <a:cubicBezTo>
                  <a:pt x="500724" y="288978"/>
                  <a:pt x="476547" y="313155"/>
                  <a:pt x="446724" y="313155"/>
                </a:cubicBezTo>
                <a:cubicBezTo>
                  <a:pt x="416901" y="313155"/>
                  <a:pt x="392724" y="288978"/>
                  <a:pt x="392724" y="259155"/>
                </a:cubicBezTo>
                <a:cubicBezTo>
                  <a:pt x="392724" y="229332"/>
                  <a:pt x="416901" y="205155"/>
                  <a:pt x="446724" y="205155"/>
                </a:cubicBezTo>
                <a:close/>
                <a:moveTo>
                  <a:pt x="250362" y="205155"/>
                </a:moveTo>
                <a:cubicBezTo>
                  <a:pt x="280185" y="205155"/>
                  <a:pt x="304362" y="229332"/>
                  <a:pt x="304362" y="259155"/>
                </a:cubicBezTo>
                <a:cubicBezTo>
                  <a:pt x="304362" y="288978"/>
                  <a:pt x="280185" y="313155"/>
                  <a:pt x="250362" y="313155"/>
                </a:cubicBezTo>
                <a:cubicBezTo>
                  <a:pt x="220539" y="313155"/>
                  <a:pt x="196362" y="288978"/>
                  <a:pt x="196362" y="259155"/>
                </a:cubicBezTo>
                <a:cubicBezTo>
                  <a:pt x="196362" y="229332"/>
                  <a:pt x="220539" y="205155"/>
                  <a:pt x="250362" y="205155"/>
                </a:cubicBezTo>
                <a:close/>
                <a:moveTo>
                  <a:pt x="54000" y="205155"/>
                </a:moveTo>
                <a:cubicBezTo>
                  <a:pt x="83823" y="205155"/>
                  <a:pt x="108000" y="229332"/>
                  <a:pt x="108000" y="259155"/>
                </a:cubicBezTo>
                <a:cubicBezTo>
                  <a:pt x="108000" y="288978"/>
                  <a:pt x="83823" y="313155"/>
                  <a:pt x="54000" y="313155"/>
                </a:cubicBezTo>
                <a:cubicBezTo>
                  <a:pt x="24177" y="313155"/>
                  <a:pt x="0" y="288978"/>
                  <a:pt x="0" y="259155"/>
                </a:cubicBezTo>
                <a:cubicBezTo>
                  <a:pt x="0" y="229332"/>
                  <a:pt x="24177" y="205155"/>
                  <a:pt x="54000" y="205155"/>
                </a:cubicBezTo>
                <a:close/>
                <a:moveTo>
                  <a:pt x="839447" y="0"/>
                </a:moveTo>
                <a:cubicBezTo>
                  <a:pt x="869270" y="0"/>
                  <a:pt x="893447" y="24177"/>
                  <a:pt x="893447" y="54000"/>
                </a:cubicBezTo>
                <a:cubicBezTo>
                  <a:pt x="893447" y="83823"/>
                  <a:pt x="869270" y="108000"/>
                  <a:pt x="839447" y="108000"/>
                </a:cubicBezTo>
                <a:cubicBezTo>
                  <a:pt x="809624" y="108000"/>
                  <a:pt x="785447" y="83823"/>
                  <a:pt x="785447" y="54000"/>
                </a:cubicBezTo>
                <a:cubicBezTo>
                  <a:pt x="785447" y="24177"/>
                  <a:pt x="809624" y="0"/>
                  <a:pt x="839447" y="0"/>
                </a:cubicBezTo>
                <a:close/>
                <a:moveTo>
                  <a:pt x="643086" y="0"/>
                </a:moveTo>
                <a:cubicBezTo>
                  <a:pt x="672909" y="0"/>
                  <a:pt x="697086" y="24177"/>
                  <a:pt x="697086" y="54000"/>
                </a:cubicBezTo>
                <a:cubicBezTo>
                  <a:pt x="697086" y="83823"/>
                  <a:pt x="672909" y="108000"/>
                  <a:pt x="643086" y="108000"/>
                </a:cubicBezTo>
                <a:cubicBezTo>
                  <a:pt x="613263" y="108000"/>
                  <a:pt x="589086" y="83823"/>
                  <a:pt x="589086" y="54000"/>
                </a:cubicBezTo>
                <a:cubicBezTo>
                  <a:pt x="589086" y="24177"/>
                  <a:pt x="613263" y="0"/>
                  <a:pt x="643086" y="0"/>
                </a:cubicBezTo>
                <a:close/>
                <a:moveTo>
                  <a:pt x="446724" y="0"/>
                </a:moveTo>
                <a:cubicBezTo>
                  <a:pt x="476547" y="0"/>
                  <a:pt x="500724" y="24177"/>
                  <a:pt x="500724" y="54000"/>
                </a:cubicBezTo>
                <a:cubicBezTo>
                  <a:pt x="500724" y="83823"/>
                  <a:pt x="476547" y="108000"/>
                  <a:pt x="446724" y="108000"/>
                </a:cubicBezTo>
                <a:cubicBezTo>
                  <a:pt x="416901" y="108000"/>
                  <a:pt x="392724" y="83823"/>
                  <a:pt x="392724" y="54000"/>
                </a:cubicBezTo>
                <a:cubicBezTo>
                  <a:pt x="392724" y="24177"/>
                  <a:pt x="416901" y="0"/>
                  <a:pt x="446724" y="0"/>
                </a:cubicBezTo>
                <a:close/>
                <a:moveTo>
                  <a:pt x="250362" y="0"/>
                </a:moveTo>
                <a:cubicBezTo>
                  <a:pt x="280185" y="0"/>
                  <a:pt x="304362" y="24177"/>
                  <a:pt x="304362" y="54000"/>
                </a:cubicBezTo>
                <a:cubicBezTo>
                  <a:pt x="304362" y="83823"/>
                  <a:pt x="280185" y="108000"/>
                  <a:pt x="250362" y="108000"/>
                </a:cubicBezTo>
                <a:cubicBezTo>
                  <a:pt x="220539" y="108000"/>
                  <a:pt x="196362" y="83823"/>
                  <a:pt x="196362" y="54000"/>
                </a:cubicBezTo>
                <a:cubicBezTo>
                  <a:pt x="196362" y="24177"/>
                  <a:pt x="220539" y="0"/>
                  <a:pt x="250362" y="0"/>
                </a:cubicBezTo>
                <a:close/>
                <a:moveTo>
                  <a:pt x="54000" y="0"/>
                </a:moveTo>
                <a:cubicBezTo>
                  <a:pt x="83823" y="0"/>
                  <a:pt x="108000" y="24177"/>
                  <a:pt x="108000" y="54000"/>
                </a:cubicBezTo>
                <a:cubicBezTo>
                  <a:pt x="108000" y="83823"/>
                  <a:pt x="83823" y="108000"/>
                  <a:pt x="54000" y="108000"/>
                </a:cubicBezTo>
                <a:cubicBezTo>
                  <a:pt x="24177" y="108000"/>
                  <a:pt x="0" y="83823"/>
                  <a:pt x="0" y="54000"/>
                </a:cubicBezTo>
                <a:cubicBezTo>
                  <a:pt x="0" y="24177"/>
                  <a:pt x="24177" y="0"/>
                  <a:pt x="54000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96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zh-CN" altLang="en-US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40076" y="1729658"/>
            <a:ext cx="3711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3200" b="1" i="1" dirty="0">
                <a:gradFill>
                  <a:gsLst>
                    <a:gs pos="100000">
                      <a:schemeClr val="bg1"/>
                    </a:gs>
                    <a:gs pos="26000">
                      <a:schemeClr val="accent1"/>
                    </a:gs>
                  </a:gsLst>
                  <a:lin ang="5400000" scaled="1"/>
                </a:gra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WORK SUMMARY</a:t>
            </a:r>
            <a:endParaRPr lang="zh-CN" altLang="en-US" sz="3200" b="1" i="1" dirty="0">
              <a:gradFill>
                <a:gsLst>
                  <a:gs pos="100000">
                    <a:schemeClr val="bg1"/>
                  </a:gs>
                  <a:gs pos="26000">
                    <a:schemeClr val="accent1"/>
                  </a:gs>
                </a:gsLst>
                <a:lin ang="5400000" scaled="1"/>
              </a:gra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27026" y="548872"/>
            <a:ext cx="4592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W-O-R-K-R-E-P-O-R-T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156758" y="5175022"/>
            <a:ext cx="1556881" cy="384000"/>
            <a:chOff x="1043608" y="4443998"/>
            <a:chExt cx="1167661" cy="288000"/>
          </a:xfrm>
        </p:grpSpPr>
        <p:grpSp>
          <p:nvGrpSpPr>
            <p:cNvPr id="12" name="PA_组合 58"/>
            <p:cNvGrpSpPr/>
            <p:nvPr>
              <p:custDataLst>
                <p:tags r:id="rId2"/>
              </p:custDataLst>
            </p:nvPr>
          </p:nvGrpSpPr>
          <p:grpSpPr>
            <a:xfrm>
              <a:off x="1043608" y="4443998"/>
              <a:ext cx="288000" cy="288000"/>
              <a:chOff x="1721162" y="4373847"/>
              <a:chExt cx="715716" cy="719823"/>
            </a:xfrm>
          </p:grpSpPr>
          <p:sp>
            <p:nvSpPr>
              <p:cNvPr id="17" name="Oval 28"/>
              <p:cNvSpPr/>
              <p:nvPr/>
            </p:nvSpPr>
            <p:spPr>
              <a:xfrm>
                <a:off x="1721162" y="4373847"/>
                <a:ext cx="715716" cy="71982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10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8" name="Freeform 7"/>
              <p:cNvSpPr/>
              <p:nvPr/>
            </p:nvSpPr>
            <p:spPr bwMode="auto">
              <a:xfrm>
                <a:off x="1900092" y="4721918"/>
                <a:ext cx="357856" cy="207410"/>
              </a:xfrm>
              <a:custGeom>
                <a:avLst/>
                <a:gdLst>
                  <a:gd name="T0" fmla="*/ 103 w 103"/>
                  <a:gd name="T1" fmla="*/ 33 h 60"/>
                  <a:gd name="T2" fmla="*/ 94 w 103"/>
                  <a:gd name="T3" fmla="*/ 10 h 60"/>
                  <a:gd name="T4" fmla="*/ 68 w 103"/>
                  <a:gd name="T5" fmla="*/ 0 h 60"/>
                  <a:gd name="T6" fmla="*/ 68 w 103"/>
                  <a:gd name="T7" fmla="*/ 0 h 60"/>
                  <a:gd name="T8" fmla="*/ 67 w 103"/>
                  <a:gd name="T9" fmla="*/ 0 h 60"/>
                  <a:gd name="T10" fmla="*/ 59 w 103"/>
                  <a:gd name="T11" fmla="*/ 38 h 60"/>
                  <a:gd name="T12" fmla="*/ 55 w 103"/>
                  <a:gd name="T13" fmla="*/ 12 h 60"/>
                  <a:gd name="T14" fmla="*/ 58 w 103"/>
                  <a:gd name="T15" fmla="*/ 6 h 60"/>
                  <a:gd name="T16" fmla="*/ 53 w 103"/>
                  <a:gd name="T17" fmla="*/ 2 h 60"/>
                  <a:gd name="T18" fmla="*/ 52 w 103"/>
                  <a:gd name="T19" fmla="*/ 2 h 60"/>
                  <a:gd name="T20" fmla="*/ 52 w 103"/>
                  <a:gd name="T21" fmla="*/ 2 h 60"/>
                  <a:gd name="T22" fmla="*/ 50 w 103"/>
                  <a:gd name="T23" fmla="*/ 2 h 60"/>
                  <a:gd name="T24" fmla="*/ 46 w 103"/>
                  <a:gd name="T25" fmla="*/ 6 h 60"/>
                  <a:gd name="T26" fmla="*/ 49 w 103"/>
                  <a:gd name="T27" fmla="*/ 12 h 60"/>
                  <a:gd name="T28" fmla="*/ 44 w 103"/>
                  <a:gd name="T29" fmla="*/ 38 h 60"/>
                  <a:gd name="T30" fmla="*/ 36 w 103"/>
                  <a:gd name="T31" fmla="*/ 0 h 60"/>
                  <a:gd name="T32" fmla="*/ 36 w 103"/>
                  <a:gd name="T33" fmla="*/ 0 h 60"/>
                  <a:gd name="T34" fmla="*/ 35 w 103"/>
                  <a:gd name="T35" fmla="*/ 0 h 60"/>
                  <a:gd name="T36" fmla="*/ 9 w 103"/>
                  <a:gd name="T37" fmla="*/ 10 h 60"/>
                  <a:gd name="T38" fmla="*/ 1 w 103"/>
                  <a:gd name="T39" fmla="*/ 33 h 60"/>
                  <a:gd name="T40" fmla="*/ 0 w 103"/>
                  <a:gd name="T41" fmla="*/ 57 h 60"/>
                  <a:gd name="T42" fmla="*/ 19 w 103"/>
                  <a:gd name="T43" fmla="*/ 59 h 60"/>
                  <a:gd name="T44" fmla="*/ 19 w 103"/>
                  <a:gd name="T45" fmla="*/ 38 h 60"/>
                  <a:gd name="T46" fmla="*/ 21 w 103"/>
                  <a:gd name="T47" fmla="*/ 30 h 60"/>
                  <a:gd name="T48" fmla="*/ 21 w 103"/>
                  <a:gd name="T49" fmla="*/ 59 h 60"/>
                  <a:gd name="T50" fmla="*/ 52 w 103"/>
                  <a:gd name="T51" fmla="*/ 60 h 60"/>
                  <a:gd name="T52" fmla="*/ 82 w 103"/>
                  <a:gd name="T53" fmla="*/ 59 h 60"/>
                  <a:gd name="T54" fmla="*/ 82 w 103"/>
                  <a:gd name="T55" fmla="*/ 30 h 60"/>
                  <a:gd name="T56" fmla="*/ 84 w 103"/>
                  <a:gd name="T57" fmla="*/ 38 h 60"/>
                  <a:gd name="T58" fmla="*/ 84 w 103"/>
                  <a:gd name="T59" fmla="*/ 59 h 60"/>
                  <a:gd name="T60" fmla="*/ 103 w 103"/>
                  <a:gd name="T61" fmla="*/ 57 h 60"/>
                  <a:gd name="T62" fmla="*/ 103 w 103"/>
                  <a:gd name="T63" fmla="*/ 3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3" h="60">
                    <a:moveTo>
                      <a:pt x="103" y="33"/>
                    </a:moveTo>
                    <a:cubicBezTo>
                      <a:pt x="101" y="17"/>
                      <a:pt x="97" y="12"/>
                      <a:pt x="94" y="10"/>
                    </a:cubicBezTo>
                    <a:cubicBezTo>
                      <a:pt x="87" y="6"/>
                      <a:pt x="73" y="2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8" y="0"/>
                      <a:pt x="68" y="0"/>
                      <a:pt x="67" y="0"/>
                    </a:cubicBezTo>
                    <a:cubicBezTo>
                      <a:pt x="67" y="5"/>
                      <a:pt x="59" y="38"/>
                      <a:pt x="59" y="38"/>
                    </a:cubicBezTo>
                    <a:cubicBezTo>
                      <a:pt x="59" y="38"/>
                      <a:pt x="55" y="12"/>
                      <a:pt x="55" y="12"/>
                    </a:cubicBezTo>
                    <a:cubicBezTo>
                      <a:pt x="55" y="12"/>
                      <a:pt x="58" y="6"/>
                      <a:pt x="58" y="6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37" y="5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5" y="0"/>
                    </a:cubicBezTo>
                    <a:cubicBezTo>
                      <a:pt x="30" y="2"/>
                      <a:pt x="16" y="6"/>
                      <a:pt x="9" y="10"/>
                    </a:cubicBezTo>
                    <a:cubicBezTo>
                      <a:pt x="7" y="12"/>
                      <a:pt x="2" y="17"/>
                      <a:pt x="1" y="33"/>
                    </a:cubicBezTo>
                    <a:cubicBezTo>
                      <a:pt x="1" y="34"/>
                      <a:pt x="1" y="47"/>
                      <a:pt x="0" y="57"/>
                    </a:cubicBezTo>
                    <a:cubicBezTo>
                      <a:pt x="7" y="58"/>
                      <a:pt x="12" y="59"/>
                      <a:pt x="19" y="59"/>
                    </a:cubicBezTo>
                    <a:cubicBezTo>
                      <a:pt x="19" y="52"/>
                      <a:pt x="19" y="41"/>
                      <a:pt x="19" y="38"/>
                    </a:cubicBezTo>
                    <a:cubicBezTo>
                      <a:pt x="19" y="35"/>
                      <a:pt x="20" y="32"/>
                      <a:pt x="21" y="30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30" y="60"/>
                      <a:pt x="42" y="60"/>
                      <a:pt x="52" y="60"/>
                    </a:cubicBezTo>
                    <a:cubicBezTo>
                      <a:pt x="62" y="60"/>
                      <a:pt x="73" y="60"/>
                      <a:pt x="82" y="59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3" y="32"/>
                      <a:pt x="84" y="35"/>
                      <a:pt x="84" y="38"/>
                    </a:cubicBezTo>
                    <a:cubicBezTo>
                      <a:pt x="84" y="41"/>
                      <a:pt x="84" y="52"/>
                      <a:pt x="84" y="59"/>
                    </a:cubicBezTo>
                    <a:cubicBezTo>
                      <a:pt x="91" y="58"/>
                      <a:pt x="97" y="58"/>
                      <a:pt x="103" y="57"/>
                    </a:cubicBezTo>
                    <a:cubicBezTo>
                      <a:pt x="103" y="47"/>
                      <a:pt x="103" y="34"/>
                      <a:pt x="103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40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9" name="Freeform 8"/>
              <p:cNvSpPr/>
              <p:nvPr/>
            </p:nvSpPr>
            <p:spPr bwMode="auto">
              <a:xfrm>
                <a:off x="1998517" y="4531827"/>
                <a:ext cx="162560" cy="190091"/>
              </a:xfrm>
              <a:custGeom>
                <a:avLst/>
                <a:gdLst>
                  <a:gd name="T0" fmla="*/ 4 w 52"/>
                  <a:gd name="T1" fmla="*/ 25 h 61"/>
                  <a:gd name="T2" fmla="*/ 0 w 52"/>
                  <a:gd name="T3" fmla="*/ 29 h 61"/>
                  <a:gd name="T4" fmla="*/ 5 w 52"/>
                  <a:gd name="T5" fmla="*/ 39 h 61"/>
                  <a:gd name="T6" fmla="*/ 26 w 52"/>
                  <a:gd name="T7" fmla="*/ 61 h 61"/>
                  <a:gd name="T8" fmla="*/ 47 w 52"/>
                  <a:gd name="T9" fmla="*/ 39 h 61"/>
                  <a:gd name="T10" fmla="*/ 52 w 52"/>
                  <a:gd name="T11" fmla="*/ 29 h 61"/>
                  <a:gd name="T12" fmla="*/ 48 w 52"/>
                  <a:gd name="T13" fmla="*/ 25 h 61"/>
                  <a:gd name="T14" fmla="*/ 26 w 52"/>
                  <a:gd name="T15" fmla="*/ 0 h 61"/>
                  <a:gd name="T16" fmla="*/ 4 w 52"/>
                  <a:gd name="T17" fmla="*/ 2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61">
                    <a:moveTo>
                      <a:pt x="4" y="25"/>
                    </a:moveTo>
                    <a:cubicBezTo>
                      <a:pt x="2" y="25"/>
                      <a:pt x="0" y="27"/>
                      <a:pt x="0" y="29"/>
                    </a:cubicBezTo>
                    <a:cubicBezTo>
                      <a:pt x="0" y="33"/>
                      <a:pt x="2" y="39"/>
                      <a:pt x="5" y="39"/>
                    </a:cubicBezTo>
                    <a:cubicBezTo>
                      <a:pt x="8" y="51"/>
                      <a:pt x="15" y="61"/>
                      <a:pt x="26" y="61"/>
                    </a:cubicBezTo>
                    <a:cubicBezTo>
                      <a:pt x="37" y="61"/>
                      <a:pt x="44" y="51"/>
                      <a:pt x="47" y="39"/>
                    </a:cubicBezTo>
                    <a:cubicBezTo>
                      <a:pt x="50" y="38"/>
                      <a:pt x="52" y="33"/>
                      <a:pt x="52" y="29"/>
                    </a:cubicBezTo>
                    <a:cubicBezTo>
                      <a:pt x="51" y="27"/>
                      <a:pt x="50" y="26"/>
                      <a:pt x="48" y="25"/>
                    </a:cubicBezTo>
                    <a:cubicBezTo>
                      <a:pt x="48" y="11"/>
                      <a:pt x="39" y="0"/>
                      <a:pt x="26" y="0"/>
                    </a:cubicBezTo>
                    <a:cubicBezTo>
                      <a:pt x="13" y="0"/>
                      <a:pt x="4" y="11"/>
                      <a:pt x="4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40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13" name="PA_矩形 3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09251" y="4458208"/>
              <a:ext cx="902018" cy="211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5" tIns="34279" rIns="68555" bIns="34279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/>
                </a:rPr>
                <a:t>汇报</a:t>
              </a:r>
              <a:r>
                <a:rPr lang="zh-CN" altLang="en-US" sz="1400" dirty="0" smtClean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/>
                </a:rPr>
                <a:t>：</a:t>
              </a:r>
              <a:r>
                <a:rPr lang="zh-CN" altLang="en-US" sz="1400" dirty="0" smtClean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/>
                </a:rPr>
                <a:t>管一凡</a:t>
              </a:r>
              <a:endParaRPr lang="zh-CN" altLang="en-US" sz="1400" dirty="0" smtClean="0">
                <a:solidFill>
                  <a:schemeClr val="tx1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364091" y="4681002"/>
              <a:ext cx="781928" cy="30367"/>
              <a:chOff x="1796179" y="4511352"/>
              <a:chExt cx="1490040" cy="30367"/>
            </a:xfrm>
          </p:grpSpPr>
          <p:sp>
            <p:nvSpPr>
              <p:cNvPr id="15" name="PA_矩形 63"/>
              <p:cNvSpPr/>
              <p:nvPr>
                <p:custDataLst>
                  <p:tags r:id="rId4"/>
                </p:custDataLst>
              </p:nvPr>
            </p:nvSpPr>
            <p:spPr>
              <a:xfrm>
                <a:off x="1796179" y="4511352"/>
                <a:ext cx="449733" cy="3036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59" tIns="34279" rIns="68559" bIns="34279" rtlCol="0" anchor="ctr"/>
              <a:lstStyle/>
              <a:p>
                <a:pPr algn="ctr"/>
                <a:endPara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6" name="PA_矩形 64"/>
              <p:cNvSpPr/>
              <p:nvPr>
                <p:custDataLst>
                  <p:tags r:id="rId5"/>
                </p:custDataLst>
              </p:nvPr>
            </p:nvSpPr>
            <p:spPr>
              <a:xfrm>
                <a:off x="2257196" y="4511352"/>
                <a:ext cx="1029023" cy="303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59" tIns="34279" rIns="68559" bIns="34279" rtlCol="0" anchor="ctr"/>
              <a:lstStyle/>
              <a:p>
                <a:pPr algn="ctr"/>
                <a:endPara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6510019" y="5147144"/>
            <a:ext cx="2273476" cy="384000"/>
            <a:chOff x="2480433" y="4433481"/>
            <a:chExt cx="1705106" cy="288000"/>
          </a:xfrm>
        </p:grpSpPr>
        <p:grpSp>
          <p:nvGrpSpPr>
            <p:cNvPr id="21" name="PA_组合 65"/>
            <p:cNvGrpSpPr/>
            <p:nvPr>
              <p:custDataLst>
                <p:tags r:id="rId6"/>
              </p:custDataLst>
            </p:nvPr>
          </p:nvGrpSpPr>
          <p:grpSpPr>
            <a:xfrm>
              <a:off x="2480433" y="4433481"/>
              <a:ext cx="288000" cy="288000"/>
              <a:chOff x="6606007" y="4763519"/>
              <a:chExt cx="715716" cy="719823"/>
            </a:xfrm>
          </p:grpSpPr>
          <p:sp>
            <p:nvSpPr>
              <p:cNvPr id="26" name="Oval 28"/>
              <p:cNvSpPr/>
              <p:nvPr/>
            </p:nvSpPr>
            <p:spPr>
              <a:xfrm>
                <a:off x="6606007" y="4763519"/>
                <a:ext cx="715716" cy="71982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10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7" name="Freeform 120"/>
              <p:cNvSpPr>
                <a:spLocks noEditPoints="1"/>
              </p:cNvSpPr>
              <p:nvPr/>
            </p:nvSpPr>
            <p:spPr bwMode="auto">
              <a:xfrm>
                <a:off x="6766207" y="4924680"/>
                <a:ext cx="395317" cy="397501"/>
              </a:xfrm>
              <a:custGeom>
                <a:avLst/>
                <a:gdLst>
                  <a:gd name="T0" fmla="*/ 20 w 200"/>
                  <a:gd name="T1" fmla="*/ 200 h 200"/>
                  <a:gd name="T2" fmla="*/ 0 w 200"/>
                  <a:gd name="T3" fmla="*/ 88 h 200"/>
                  <a:gd name="T4" fmla="*/ 12 w 200"/>
                  <a:gd name="T5" fmla="*/ 168 h 200"/>
                  <a:gd name="T6" fmla="*/ 164 w 200"/>
                  <a:gd name="T7" fmla="*/ 188 h 200"/>
                  <a:gd name="T8" fmla="*/ 187 w 200"/>
                  <a:gd name="T9" fmla="*/ 88 h 200"/>
                  <a:gd name="T10" fmla="*/ 200 w 200"/>
                  <a:gd name="T11" fmla="*/ 180 h 200"/>
                  <a:gd name="T12" fmla="*/ 155 w 200"/>
                  <a:gd name="T13" fmla="*/ 137 h 200"/>
                  <a:gd name="T14" fmla="*/ 154 w 200"/>
                  <a:gd name="T15" fmla="*/ 155 h 200"/>
                  <a:gd name="T16" fmla="*/ 131 w 200"/>
                  <a:gd name="T17" fmla="*/ 165 h 200"/>
                  <a:gd name="T18" fmla="*/ 110 w 200"/>
                  <a:gd name="T19" fmla="*/ 157 h 200"/>
                  <a:gd name="T20" fmla="*/ 122 w 200"/>
                  <a:gd name="T21" fmla="*/ 145 h 200"/>
                  <a:gd name="T22" fmla="*/ 131 w 200"/>
                  <a:gd name="T23" fmla="*/ 155 h 200"/>
                  <a:gd name="T24" fmla="*/ 139 w 200"/>
                  <a:gd name="T25" fmla="*/ 145 h 200"/>
                  <a:gd name="T26" fmla="*/ 131 w 200"/>
                  <a:gd name="T27" fmla="*/ 136 h 200"/>
                  <a:gd name="T28" fmla="*/ 126 w 200"/>
                  <a:gd name="T29" fmla="*/ 125 h 200"/>
                  <a:gd name="T30" fmla="*/ 134 w 200"/>
                  <a:gd name="T31" fmla="*/ 123 h 200"/>
                  <a:gd name="T32" fmla="*/ 134 w 200"/>
                  <a:gd name="T33" fmla="*/ 113 h 200"/>
                  <a:gd name="T34" fmla="*/ 125 w 200"/>
                  <a:gd name="T35" fmla="*/ 113 h 200"/>
                  <a:gd name="T36" fmla="*/ 106 w 200"/>
                  <a:gd name="T37" fmla="*/ 117 h 200"/>
                  <a:gd name="T38" fmla="*/ 130 w 200"/>
                  <a:gd name="T39" fmla="*/ 100 h 200"/>
                  <a:gd name="T40" fmla="*/ 153 w 200"/>
                  <a:gd name="T41" fmla="*/ 116 h 200"/>
                  <a:gd name="T42" fmla="*/ 144 w 200"/>
                  <a:gd name="T43" fmla="*/ 130 h 200"/>
                  <a:gd name="T44" fmla="*/ 155 w 200"/>
                  <a:gd name="T45" fmla="*/ 137 h 200"/>
                  <a:gd name="T46" fmla="*/ 43 w 200"/>
                  <a:gd name="T47" fmla="*/ 164 h 200"/>
                  <a:gd name="T48" fmla="*/ 66 w 200"/>
                  <a:gd name="T49" fmla="*/ 134 h 200"/>
                  <a:gd name="T50" fmla="*/ 78 w 200"/>
                  <a:gd name="T51" fmla="*/ 119 h 200"/>
                  <a:gd name="T52" fmla="*/ 70 w 200"/>
                  <a:gd name="T53" fmla="*/ 112 h 200"/>
                  <a:gd name="T54" fmla="*/ 62 w 200"/>
                  <a:gd name="T55" fmla="*/ 120 h 200"/>
                  <a:gd name="T56" fmla="*/ 48 w 200"/>
                  <a:gd name="T57" fmla="*/ 109 h 200"/>
                  <a:gd name="T58" fmla="*/ 70 w 200"/>
                  <a:gd name="T59" fmla="*/ 100 h 200"/>
                  <a:gd name="T60" fmla="*/ 92 w 200"/>
                  <a:gd name="T61" fmla="*/ 109 h 200"/>
                  <a:gd name="T62" fmla="*/ 92 w 200"/>
                  <a:gd name="T63" fmla="*/ 130 h 200"/>
                  <a:gd name="T64" fmla="*/ 72 w 200"/>
                  <a:gd name="T65" fmla="*/ 146 h 200"/>
                  <a:gd name="T66" fmla="*/ 95 w 200"/>
                  <a:gd name="T67" fmla="*/ 150 h 200"/>
                  <a:gd name="T68" fmla="*/ 0 w 200"/>
                  <a:gd name="T69" fmla="*/ 36 h 200"/>
                  <a:gd name="T70" fmla="*/ 28 w 200"/>
                  <a:gd name="T71" fmla="*/ 16 h 200"/>
                  <a:gd name="T72" fmla="*/ 44 w 200"/>
                  <a:gd name="T73" fmla="*/ 72 h 200"/>
                  <a:gd name="T74" fmla="*/ 60 w 200"/>
                  <a:gd name="T75" fmla="*/ 16 h 200"/>
                  <a:gd name="T76" fmla="*/ 140 w 200"/>
                  <a:gd name="T77" fmla="*/ 56 h 200"/>
                  <a:gd name="T78" fmla="*/ 172 w 200"/>
                  <a:gd name="T79" fmla="*/ 56 h 200"/>
                  <a:gd name="T80" fmla="*/ 180 w 200"/>
                  <a:gd name="T81" fmla="*/ 16 h 200"/>
                  <a:gd name="T82" fmla="*/ 200 w 200"/>
                  <a:gd name="T83" fmla="*/ 80 h 200"/>
                  <a:gd name="T84" fmla="*/ 0 w 200"/>
                  <a:gd name="T85" fmla="*/ 36 h 200"/>
                  <a:gd name="T86" fmla="*/ 144 w 200"/>
                  <a:gd name="T87" fmla="*/ 52 h 200"/>
                  <a:gd name="T88" fmla="*/ 156 w 200"/>
                  <a:gd name="T89" fmla="*/ 0 h 200"/>
                  <a:gd name="T90" fmla="*/ 168 w 200"/>
                  <a:gd name="T91" fmla="*/ 52 h 200"/>
                  <a:gd name="T92" fmla="*/ 44 w 200"/>
                  <a:gd name="T93" fmla="*/ 64 h 200"/>
                  <a:gd name="T94" fmla="*/ 32 w 200"/>
                  <a:gd name="T95" fmla="*/ 12 h 200"/>
                  <a:gd name="T96" fmla="*/ 56 w 200"/>
                  <a:gd name="T97" fmla="*/ 12 h 200"/>
                  <a:gd name="T98" fmla="*/ 44 w 200"/>
                  <a:gd name="T99" fmla="*/ 6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0" h="200">
                    <a:moveTo>
                      <a:pt x="180" y="200"/>
                    </a:moveTo>
                    <a:cubicBezTo>
                      <a:pt x="20" y="200"/>
                      <a:pt x="20" y="200"/>
                      <a:pt x="20" y="200"/>
                    </a:cubicBezTo>
                    <a:cubicBezTo>
                      <a:pt x="9" y="200"/>
                      <a:pt x="0" y="191"/>
                      <a:pt x="0" y="18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2" y="123"/>
                      <a:pt x="12" y="168"/>
                      <a:pt x="12" y="168"/>
                    </a:cubicBezTo>
                    <a:cubicBezTo>
                      <a:pt x="12" y="179"/>
                      <a:pt x="25" y="188"/>
                      <a:pt x="36" y="188"/>
                    </a:cubicBezTo>
                    <a:cubicBezTo>
                      <a:pt x="164" y="188"/>
                      <a:pt x="164" y="188"/>
                      <a:pt x="164" y="188"/>
                    </a:cubicBezTo>
                    <a:cubicBezTo>
                      <a:pt x="175" y="188"/>
                      <a:pt x="188" y="179"/>
                      <a:pt x="188" y="168"/>
                    </a:cubicBezTo>
                    <a:cubicBezTo>
                      <a:pt x="188" y="168"/>
                      <a:pt x="188" y="122"/>
                      <a:pt x="187" y="88"/>
                    </a:cubicBezTo>
                    <a:cubicBezTo>
                      <a:pt x="200" y="88"/>
                      <a:pt x="200" y="88"/>
                      <a:pt x="200" y="88"/>
                    </a:cubicBezTo>
                    <a:cubicBezTo>
                      <a:pt x="200" y="180"/>
                      <a:pt x="200" y="180"/>
                      <a:pt x="200" y="180"/>
                    </a:cubicBezTo>
                    <a:cubicBezTo>
                      <a:pt x="200" y="191"/>
                      <a:pt x="191" y="200"/>
                      <a:pt x="180" y="200"/>
                    </a:cubicBezTo>
                    <a:close/>
                    <a:moveTo>
                      <a:pt x="155" y="137"/>
                    </a:moveTo>
                    <a:cubicBezTo>
                      <a:pt x="156" y="139"/>
                      <a:pt x="157" y="141"/>
                      <a:pt x="157" y="144"/>
                    </a:cubicBezTo>
                    <a:cubicBezTo>
                      <a:pt x="157" y="148"/>
                      <a:pt x="156" y="152"/>
                      <a:pt x="154" y="155"/>
                    </a:cubicBezTo>
                    <a:cubicBezTo>
                      <a:pt x="152" y="158"/>
                      <a:pt x="149" y="161"/>
                      <a:pt x="145" y="163"/>
                    </a:cubicBezTo>
                    <a:cubicBezTo>
                      <a:pt x="142" y="165"/>
                      <a:pt x="137" y="165"/>
                      <a:pt x="131" y="165"/>
                    </a:cubicBezTo>
                    <a:cubicBezTo>
                      <a:pt x="126" y="165"/>
                      <a:pt x="121" y="165"/>
                      <a:pt x="118" y="163"/>
                    </a:cubicBezTo>
                    <a:cubicBezTo>
                      <a:pt x="114" y="162"/>
                      <a:pt x="112" y="160"/>
                      <a:pt x="110" y="157"/>
                    </a:cubicBezTo>
                    <a:cubicBezTo>
                      <a:pt x="107" y="155"/>
                      <a:pt x="106" y="152"/>
                      <a:pt x="105" y="148"/>
                    </a:cubicBezTo>
                    <a:cubicBezTo>
                      <a:pt x="122" y="145"/>
                      <a:pt x="122" y="145"/>
                      <a:pt x="122" y="145"/>
                    </a:cubicBezTo>
                    <a:cubicBezTo>
                      <a:pt x="123" y="149"/>
                      <a:pt x="124" y="151"/>
                      <a:pt x="125" y="153"/>
                    </a:cubicBezTo>
                    <a:cubicBezTo>
                      <a:pt x="127" y="154"/>
                      <a:pt x="129" y="155"/>
                      <a:pt x="131" y="155"/>
                    </a:cubicBezTo>
                    <a:cubicBezTo>
                      <a:pt x="133" y="155"/>
                      <a:pt x="135" y="154"/>
                      <a:pt x="137" y="152"/>
                    </a:cubicBezTo>
                    <a:cubicBezTo>
                      <a:pt x="138" y="150"/>
                      <a:pt x="139" y="148"/>
                      <a:pt x="139" y="145"/>
                    </a:cubicBezTo>
                    <a:cubicBezTo>
                      <a:pt x="139" y="142"/>
                      <a:pt x="138" y="140"/>
                      <a:pt x="137" y="139"/>
                    </a:cubicBezTo>
                    <a:cubicBezTo>
                      <a:pt x="135" y="137"/>
                      <a:pt x="133" y="136"/>
                      <a:pt x="131" y="136"/>
                    </a:cubicBezTo>
                    <a:cubicBezTo>
                      <a:pt x="129" y="136"/>
                      <a:pt x="127" y="136"/>
                      <a:pt x="125" y="137"/>
                    </a:cubicBezTo>
                    <a:cubicBezTo>
                      <a:pt x="126" y="125"/>
                      <a:pt x="126" y="125"/>
                      <a:pt x="126" y="125"/>
                    </a:cubicBezTo>
                    <a:cubicBezTo>
                      <a:pt x="127" y="125"/>
                      <a:pt x="128" y="125"/>
                      <a:pt x="128" y="125"/>
                    </a:cubicBezTo>
                    <a:cubicBezTo>
                      <a:pt x="130" y="125"/>
                      <a:pt x="132" y="124"/>
                      <a:pt x="134" y="123"/>
                    </a:cubicBezTo>
                    <a:cubicBezTo>
                      <a:pt x="135" y="121"/>
                      <a:pt x="136" y="119"/>
                      <a:pt x="136" y="117"/>
                    </a:cubicBezTo>
                    <a:cubicBezTo>
                      <a:pt x="136" y="116"/>
                      <a:pt x="136" y="114"/>
                      <a:pt x="134" y="113"/>
                    </a:cubicBezTo>
                    <a:cubicBezTo>
                      <a:pt x="133" y="112"/>
                      <a:pt x="132" y="111"/>
                      <a:pt x="130" y="111"/>
                    </a:cubicBezTo>
                    <a:cubicBezTo>
                      <a:pt x="128" y="111"/>
                      <a:pt x="126" y="112"/>
                      <a:pt x="125" y="113"/>
                    </a:cubicBezTo>
                    <a:cubicBezTo>
                      <a:pt x="123" y="114"/>
                      <a:pt x="123" y="116"/>
                      <a:pt x="122" y="120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111"/>
                      <a:pt x="110" y="107"/>
                      <a:pt x="113" y="104"/>
                    </a:cubicBezTo>
                    <a:cubicBezTo>
                      <a:pt x="117" y="102"/>
                      <a:pt x="123" y="100"/>
                      <a:pt x="130" y="100"/>
                    </a:cubicBezTo>
                    <a:cubicBezTo>
                      <a:pt x="138" y="100"/>
                      <a:pt x="144" y="102"/>
                      <a:pt x="148" y="105"/>
                    </a:cubicBezTo>
                    <a:cubicBezTo>
                      <a:pt x="152" y="108"/>
                      <a:pt x="153" y="112"/>
                      <a:pt x="153" y="116"/>
                    </a:cubicBezTo>
                    <a:cubicBezTo>
                      <a:pt x="153" y="119"/>
                      <a:pt x="153" y="122"/>
                      <a:pt x="151" y="124"/>
                    </a:cubicBezTo>
                    <a:cubicBezTo>
                      <a:pt x="150" y="126"/>
                      <a:pt x="147" y="128"/>
                      <a:pt x="144" y="130"/>
                    </a:cubicBezTo>
                    <a:cubicBezTo>
                      <a:pt x="147" y="130"/>
                      <a:pt x="149" y="131"/>
                      <a:pt x="150" y="132"/>
                    </a:cubicBezTo>
                    <a:cubicBezTo>
                      <a:pt x="152" y="133"/>
                      <a:pt x="154" y="135"/>
                      <a:pt x="155" y="137"/>
                    </a:cubicBezTo>
                    <a:close/>
                    <a:moveTo>
                      <a:pt x="95" y="164"/>
                    </a:moveTo>
                    <a:cubicBezTo>
                      <a:pt x="43" y="164"/>
                      <a:pt x="43" y="164"/>
                      <a:pt x="43" y="164"/>
                    </a:cubicBezTo>
                    <a:cubicBezTo>
                      <a:pt x="44" y="159"/>
                      <a:pt x="45" y="154"/>
                      <a:pt x="48" y="150"/>
                    </a:cubicBezTo>
                    <a:cubicBezTo>
                      <a:pt x="51" y="145"/>
                      <a:pt x="57" y="140"/>
                      <a:pt x="66" y="134"/>
                    </a:cubicBezTo>
                    <a:cubicBezTo>
                      <a:pt x="71" y="130"/>
                      <a:pt x="74" y="127"/>
                      <a:pt x="75" y="125"/>
                    </a:cubicBezTo>
                    <a:cubicBezTo>
                      <a:pt x="77" y="123"/>
                      <a:pt x="78" y="121"/>
                      <a:pt x="78" y="119"/>
                    </a:cubicBezTo>
                    <a:cubicBezTo>
                      <a:pt x="78" y="117"/>
                      <a:pt x="77" y="116"/>
                      <a:pt x="75" y="114"/>
                    </a:cubicBezTo>
                    <a:cubicBezTo>
                      <a:pt x="74" y="113"/>
                      <a:pt x="72" y="112"/>
                      <a:pt x="70" y="112"/>
                    </a:cubicBezTo>
                    <a:cubicBezTo>
                      <a:pt x="68" y="112"/>
                      <a:pt x="66" y="113"/>
                      <a:pt x="65" y="114"/>
                    </a:cubicBezTo>
                    <a:cubicBezTo>
                      <a:pt x="63" y="116"/>
                      <a:pt x="62" y="117"/>
                      <a:pt x="62" y="120"/>
                    </a:cubicBezTo>
                    <a:cubicBezTo>
                      <a:pt x="44" y="120"/>
                      <a:pt x="44" y="120"/>
                      <a:pt x="44" y="120"/>
                    </a:cubicBezTo>
                    <a:cubicBezTo>
                      <a:pt x="45" y="115"/>
                      <a:pt x="46" y="112"/>
                      <a:pt x="48" y="109"/>
                    </a:cubicBezTo>
                    <a:cubicBezTo>
                      <a:pt x="50" y="106"/>
                      <a:pt x="52" y="104"/>
                      <a:pt x="56" y="102"/>
                    </a:cubicBezTo>
                    <a:cubicBezTo>
                      <a:pt x="59" y="101"/>
                      <a:pt x="64" y="100"/>
                      <a:pt x="70" y="100"/>
                    </a:cubicBezTo>
                    <a:cubicBezTo>
                      <a:pt x="76" y="100"/>
                      <a:pt x="81" y="101"/>
                      <a:pt x="84" y="102"/>
                    </a:cubicBezTo>
                    <a:cubicBezTo>
                      <a:pt x="87" y="104"/>
                      <a:pt x="90" y="106"/>
                      <a:pt x="92" y="109"/>
                    </a:cubicBezTo>
                    <a:cubicBezTo>
                      <a:pt x="94" y="112"/>
                      <a:pt x="95" y="115"/>
                      <a:pt x="95" y="119"/>
                    </a:cubicBezTo>
                    <a:cubicBezTo>
                      <a:pt x="95" y="122"/>
                      <a:pt x="94" y="126"/>
                      <a:pt x="92" y="130"/>
                    </a:cubicBezTo>
                    <a:cubicBezTo>
                      <a:pt x="89" y="133"/>
                      <a:pt x="85" y="137"/>
                      <a:pt x="79" y="141"/>
                    </a:cubicBezTo>
                    <a:cubicBezTo>
                      <a:pt x="76" y="144"/>
                      <a:pt x="73" y="145"/>
                      <a:pt x="72" y="146"/>
                    </a:cubicBezTo>
                    <a:cubicBezTo>
                      <a:pt x="71" y="147"/>
                      <a:pt x="70" y="148"/>
                      <a:pt x="68" y="150"/>
                    </a:cubicBezTo>
                    <a:cubicBezTo>
                      <a:pt x="95" y="150"/>
                      <a:pt x="95" y="150"/>
                      <a:pt x="95" y="150"/>
                    </a:cubicBezTo>
                    <a:lnTo>
                      <a:pt x="95" y="164"/>
                    </a:lnTo>
                    <a:close/>
                    <a:moveTo>
                      <a:pt x="0" y="36"/>
                    </a:moveTo>
                    <a:cubicBezTo>
                      <a:pt x="0" y="25"/>
                      <a:pt x="9" y="16"/>
                      <a:pt x="20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65"/>
                      <a:pt x="35" y="72"/>
                      <a:pt x="44" y="72"/>
                    </a:cubicBezTo>
                    <a:cubicBezTo>
                      <a:pt x="53" y="72"/>
                      <a:pt x="60" y="65"/>
                      <a:pt x="60" y="5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140" y="16"/>
                      <a:pt x="140" y="16"/>
                      <a:pt x="140" y="16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40" y="65"/>
                      <a:pt x="147" y="72"/>
                      <a:pt x="156" y="72"/>
                    </a:cubicBezTo>
                    <a:cubicBezTo>
                      <a:pt x="165" y="72"/>
                      <a:pt x="172" y="65"/>
                      <a:pt x="172" y="56"/>
                    </a:cubicBezTo>
                    <a:cubicBezTo>
                      <a:pt x="172" y="16"/>
                      <a:pt x="172" y="16"/>
                      <a:pt x="172" y="16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91" y="16"/>
                      <a:pt x="200" y="25"/>
                      <a:pt x="200" y="36"/>
                    </a:cubicBezTo>
                    <a:cubicBezTo>
                      <a:pt x="200" y="80"/>
                      <a:pt x="200" y="80"/>
                      <a:pt x="200" y="80"/>
                    </a:cubicBezTo>
                    <a:cubicBezTo>
                      <a:pt x="114" y="80"/>
                      <a:pt x="96" y="80"/>
                      <a:pt x="0" y="80"/>
                    </a:cubicBezTo>
                    <a:lnTo>
                      <a:pt x="0" y="36"/>
                    </a:lnTo>
                    <a:close/>
                    <a:moveTo>
                      <a:pt x="156" y="64"/>
                    </a:moveTo>
                    <a:cubicBezTo>
                      <a:pt x="149" y="64"/>
                      <a:pt x="144" y="59"/>
                      <a:pt x="144" y="52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4" y="6"/>
                      <a:pt x="149" y="0"/>
                      <a:pt x="156" y="0"/>
                    </a:cubicBezTo>
                    <a:cubicBezTo>
                      <a:pt x="162" y="0"/>
                      <a:pt x="168" y="6"/>
                      <a:pt x="168" y="12"/>
                    </a:cubicBezTo>
                    <a:cubicBezTo>
                      <a:pt x="168" y="52"/>
                      <a:pt x="168" y="52"/>
                      <a:pt x="168" y="52"/>
                    </a:cubicBezTo>
                    <a:cubicBezTo>
                      <a:pt x="168" y="59"/>
                      <a:pt x="162" y="64"/>
                      <a:pt x="156" y="64"/>
                    </a:cubicBezTo>
                    <a:close/>
                    <a:moveTo>
                      <a:pt x="44" y="64"/>
                    </a:moveTo>
                    <a:cubicBezTo>
                      <a:pt x="37" y="64"/>
                      <a:pt x="32" y="59"/>
                      <a:pt x="32" y="5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6"/>
                      <a:pt x="37" y="0"/>
                      <a:pt x="44" y="0"/>
                    </a:cubicBezTo>
                    <a:cubicBezTo>
                      <a:pt x="50" y="0"/>
                      <a:pt x="56" y="6"/>
                      <a:pt x="56" y="12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56" y="59"/>
                      <a:pt x="50" y="64"/>
                      <a:pt x="44" y="6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40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22" name="PA_矩形 3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763457" y="4458208"/>
              <a:ext cx="1422082" cy="211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5" tIns="34279" rIns="68555" bIns="34279">
              <a:spAutoFit/>
            </a:bodyPr>
            <a:lstStyle/>
            <a:p>
              <a:pPr algn="l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/>
                </a:rPr>
                <a:t>日期</a:t>
              </a:r>
              <a:r>
                <a:rPr lang="zh-CN" altLang="en-US" sz="1400" dirty="0" smtClean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/>
                </a:rPr>
                <a:t>：</a:t>
              </a:r>
              <a:r>
                <a:rPr lang="en-US" altLang="zh-CN" sz="1400" dirty="0" smtClean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/>
                </a:rPr>
                <a:t>2024</a:t>
              </a:r>
              <a:r>
                <a:rPr lang="zh-CN" altLang="en-US" sz="1400" dirty="0" smtClean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/>
                </a:rPr>
                <a:t>年</a:t>
              </a:r>
              <a:r>
                <a:rPr lang="en-US" altLang="zh-CN" sz="1400" dirty="0" smtClean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/>
                </a:rPr>
                <a:t>6</a:t>
              </a:r>
              <a:r>
                <a:rPr lang="zh-CN" altLang="en-US" sz="1400" dirty="0" smtClean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/>
                </a:rPr>
                <a:t>月</a:t>
              </a:r>
              <a:r>
                <a:rPr lang="en-US" altLang="zh-CN" sz="1400" dirty="0" smtClean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/>
                </a:rPr>
                <a:t>24</a:t>
              </a:r>
              <a:r>
                <a:rPr lang="zh-CN" altLang="en-US" sz="1400" dirty="0" smtClean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/>
                </a:rPr>
                <a:t>日</a:t>
              </a:r>
              <a:endPara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2818297" y="4681002"/>
              <a:ext cx="781926" cy="30367"/>
              <a:chOff x="4333800" y="4511352"/>
              <a:chExt cx="1490037" cy="30367"/>
            </a:xfrm>
          </p:grpSpPr>
          <p:sp>
            <p:nvSpPr>
              <p:cNvPr id="24" name="PA_矩形 69"/>
              <p:cNvSpPr/>
              <p:nvPr>
                <p:custDataLst>
                  <p:tags r:id="rId8"/>
                </p:custDataLst>
              </p:nvPr>
            </p:nvSpPr>
            <p:spPr>
              <a:xfrm>
                <a:off x="4333800" y="4511352"/>
                <a:ext cx="449733" cy="3036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59" tIns="34279" rIns="68559" bIns="34279" rtlCol="0" anchor="ctr"/>
              <a:lstStyle/>
              <a:p>
                <a:pPr algn="ctr"/>
                <a:endPara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5" name="PA_矩形 70"/>
              <p:cNvSpPr/>
              <p:nvPr>
                <p:custDataLst>
                  <p:tags r:id="rId9"/>
                </p:custDataLst>
              </p:nvPr>
            </p:nvSpPr>
            <p:spPr>
              <a:xfrm>
                <a:off x="4794814" y="4511352"/>
                <a:ext cx="1029023" cy="3036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59" tIns="34279" rIns="68559" bIns="34279" rtlCol="0" anchor="ctr"/>
              <a:lstStyle/>
              <a:p>
                <a:pPr algn="ctr"/>
                <a:endPara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3872137" y="2446652"/>
            <a:ext cx="4447758" cy="1369260"/>
            <a:chOff x="5020774" y="2411342"/>
            <a:chExt cx="4447758" cy="1369260"/>
          </a:xfrm>
        </p:grpSpPr>
        <p:grpSp>
          <p:nvGrpSpPr>
            <p:cNvPr id="29" name="组合 28"/>
            <p:cNvGrpSpPr/>
            <p:nvPr/>
          </p:nvGrpSpPr>
          <p:grpSpPr>
            <a:xfrm>
              <a:off x="8342020" y="2411342"/>
              <a:ext cx="1126512" cy="1369260"/>
              <a:chOff x="8433708" y="2364846"/>
              <a:chExt cx="1126512" cy="1369260"/>
            </a:xfrm>
          </p:grpSpPr>
          <p:sp>
            <p:nvSpPr>
              <p:cNvPr id="49" name="任意多边形: 形状 48"/>
              <p:cNvSpPr/>
              <p:nvPr/>
            </p:nvSpPr>
            <p:spPr>
              <a:xfrm>
                <a:off x="8433708" y="2364846"/>
                <a:ext cx="498406" cy="1367699"/>
              </a:xfrm>
              <a:custGeom>
                <a:avLst/>
                <a:gdLst/>
                <a:ahLst/>
                <a:cxnLst/>
                <a:rect l="l" t="t" r="r" b="b"/>
                <a:pathLst>
                  <a:path w="498406" h="1367699">
                    <a:moveTo>
                      <a:pt x="201111" y="0"/>
                    </a:moveTo>
                    <a:cubicBezTo>
                      <a:pt x="222485" y="1943"/>
                      <a:pt x="243860" y="3886"/>
                      <a:pt x="265233" y="5829"/>
                    </a:cubicBezTo>
                    <a:cubicBezTo>
                      <a:pt x="283692" y="7772"/>
                      <a:pt x="303367" y="9715"/>
                      <a:pt x="324255" y="11658"/>
                    </a:cubicBezTo>
                    <a:cubicBezTo>
                      <a:pt x="345144" y="13601"/>
                      <a:pt x="363846" y="16030"/>
                      <a:pt x="380362" y="18945"/>
                    </a:cubicBezTo>
                    <a:lnTo>
                      <a:pt x="380362" y="26231"/>
                    </a:lnTo>
                    <a:lnTo>
                      <a:pt x="349758" y="34975"/>
                    </a:lnTo>
                    <a:lnTo>
                      <a:pt x="349758" y="324983"/>
                    </a:lnTo>
                    <a:lnTo>
                      <a:pt x="370160" y="324983"/>
                    </a:lnTo>
                    <a:cubicBezTo>
                      <a:pt x="377933" y="324983"/>
                      <a:pt x="386192" y="319640"/>
                      <a:pt x="394935" y="308952"/>
                    </a:cubicBezTo>
                    <a:cubicBezTo>
                      <a:pt x="398822" y="305066"/>
                      <a:pt x="403193" y="299723"/>
                      <a:pt x="408051" y="292922"/>
                    </a:cubicBezTo>
                    <a:cubicBezTo>
                      <a:pt x="419710" y="297780"/>
                      <a:pt x="430882" y="302637"/>
                      <a:pt x="441570" y="307495"/>
                    </a:cubicBezTo>
                    <a:cubicBezTo>
                      <a:pt x="461972" y="317211"/>
                      <a:pt x="479460" y="325955"/>
                      <a:pt x="494033" y="333727"/>
                    </a:cubicBezTo>
                    <a:lnTo>
                      <a:pt x="494033" y="339556"/>
                    </a:lnTo>
                    <a:lnTo>
                      <a:pt x="349758" y="339556"/>
                    </a:lnTo>
                    <a:lnTo>
                      <a:pt x="349758" y="613534"/>
                    </a:lnTo>
                    <a:cubicBezTo>
                      <a:pt x="372104" y="600903"/>
                      <a:pt x="392264" y="589731"/>
                      <a:pt x="410237" y="580015"/>
                    </a:cubicBezTo>
                    <a:cubicBezTo>
                      <a:pt x="428211" y="570300"/>
                      <a:pt x="443513" y="561556"/>
                      <a:pt x="456143" y="553783"/>
                    </a:cubicBezTo>
                    <a:cubicBezTo>
                      <a:pt x="470716" y="545039"/>
                      <a:pt x="483832" y="537267"/>
                      <a:pt x="495490" y="530466"/>
                    </a:cubicBezTo>
                    <a:lnTo>
                      <a:pt x="498406" y="534838"/>
                    </a:lnTo>
                    <a:cubicBezTo>
                      <a:pt x="486747" y="551354"/>
                      <a:pt x="473631" y="569328"/>
                      <a:pt x="459058" y="588759"/>
                    </a:cubicBezTo>
                    <a:cubicBezTo>
                      <a:pt x="445456" y="605275"/>
                      <a:pt x="429668" y="624463"/>
                      <a:pt x="411694" y="646323"/>
                    </a:cubicBezTo>
                    <a:cubicBezTo>
                      <a:pt x="393720" y="668183"/>
                      <a:pt x="373076" y="691743"/>
                      <a:pt x="349758" y="717004"/>
                    </a:cubicBezTo>
                    <a:lnTo>
                      <a:pt x="349758" y="1183348"/>
                    </a:lnTo>
                    <a:cubicBezTo>
                      <a:pt x="349758" y="1200835"/>
                      <a:pt x="347329" y="1218809"/>
                      <a:pt x="342472" y="1237269"/>
                    </a:cubicBezTo>
                    <a:cubicBezTo>
                      <a:pt x="337614" y="1255728"/>
                      <a:pt x="330326" y="1272973"/>
                      <a:pt x="320612" y="1289004"/>
                    </a:cubicBezTo>
                    <a:cubicBezTo>
                      <a:pt x="310896" y="1305034"/>
                      <a:pt x="299238" y="1319365"/>
                      <a:pt x="285636" y="1331995"/>
                    </a:cubicBezTo>
                    <a:cubicBezTo>
                      <a:pt x="272034" y="1344625"/>
                      <a:pt x="256004" y="1354340"/>
                      <a:pt x="237544" y="1361141"/>
                    </a:cubicBezTo>
                    <a:cubicBezTo>
                      <a:pt x="213256" y="1369885"/>
                      <a:pt x="192124" y="1369885"/>
                      <a:pt x="174150" y="1361141"/>
                    </a:cubicBezTo>
                    <a:cubicBezTo>
                      <a:pt x="156177" y="1352397"/>
                      <a:pt x="147190" y="1332966"/>
                      <a:pt x="147190" y="1302848"/>
                    </a:cubicBezTo>
                    <a:cubicBezTo>
                      <a:pt x="147190" y="1290218"/>
                      <a:pt x="145004" y="1280503"/>
                      <a:pt x="140632" y="1273702"/>
                    </a:cubicBezTo>
                    <a:cubicBezTo>
                      <a:pt x="136260" y="1266901"/>
                      <a:pt x="127759" y="1259614"/>
                      <a:pt x="115129" y="1251842"/>
                    </a:cubicBezTo>
                    <a:cubicBezTo>
                      <a:pt x="107356" y="1246984"/>
                      <a:pt x="97398" y="1242612"/>
                      <a:pt x="85254" y="1238726"/>
                    </a:cubicBezTo>
                    <a:cubicBezTo>
                      <a:pt x="73110" y="1234840"/>
                      <a:pt x="60722" y="1230468"/>
                      <a:pt x="48092" y="1225610"/>
                    </a:cubicBezTo>
                    <a:cubicBezTo>
                      <a:pt x="33518" y="1221724"/>
                      <a:pt x="18460" y="1216866"/>
                      <a:pt x="2915" y="1211037"/>
                    </a:cubicBezTo>
                    <a:lnTo>
                      <a:pt x="1458" y="1199378"/>
                    </a:lnTo>
                    <a:cubicBezTo>
                      <a:pt x="18945" y="1200350"/>
                      <a:pt x="36433" y="1200835"/>
                      <a:pt x="53921" y="1200835"/>
                    </a:cubicBezTo>
                    <a:cubicBezTo>
                      <a:pt x="68494" y="1201807"/>
                      <a:pt x="83310" y="1202293"/>
                      <a:pt x="98370" y="1202293"/>
                    </a:cubicBezTo>
                    <a:cubicBezTo>
                      <a:pt x="113428" y="1202293"/>
                      <a:pt x="126302" y="1202293"/>
                      <a:pt x="136988" y="1202293"/>
                    </a:cubicBezTo>
                    <a:cubicBezTo>
                      <a:pt x="167106" y="1202293"/>
                      <a:pt x="185324" y="1193792"/>
                      <a:pt x="191638" y="1176790"/>
                    </a:cubicBezTo>
                    <a:cubicBezTo>
                      <a:pt x="197954" y="1159787"/>
                      <a:pt x="201111" y="1139142"/>
                      <a:pt x="201111" y="1114853"/>
                    </a:cubicBezTo>
                    <a:lnTo>
                      <a:pt x="201111" y="858364"/>
                    </a:lnTo>
                    <a:cubicBezTo>
                      <a:pt x="165164" y="888482"/>
                      <a:pt x="125816" y="918114"/>
                      <a:pt x="83068" y="947261"/>
                    </a:cubicBezTo>
                    <a:lnTo>
                      <a:pt x="0" y="789870"/>
                    </a:lnTo>
                    <a:cubicBezTo>
                      <a:pt x="35948" y="773353"/>
                      <a:pt x="70680" y="756837"/>
                      <a:pt x="104198" y="740321"/>
                    </a:cubicBezTo>
                    <a:cubicBezTo>
                      <a:pt x="137718" y="723804"/>
                      <a:pt x="170022" y="707774"/>
                      <a:pt x="201111" y="692229"/>
                    </a:cubicBezTo>
                    <a:lnTo>
                      <a:pt x="201111" y="339556"/>
                    </a:lnTo>
                    <a:lnTo>
                      <a:pt x="26232" y="339556"/>
                    </a:lnTo>
                    <a:lnTo>
                      <a:pt x="21860" y="324983"/>
                    </a:lnTo>
                    <a:lnTo>
                      <a:pt x="201111" y="324983"/>
                    </a:lnTo>
                    <a:lnTo>
                      <a:pt x="2011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20000"/>
                      <a:lumOff val="80000"/>
                    </a:schemeClr>
                  </a:gs>
                  <a:gs pos="77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8935028" y="2412937"/>
                <a:ext cx="625192" cy="1321169"/>
              </a:xfrm>
              <a:custGeom>
                <a:avLst/>
                <a:gdLst/>
                <a:ahLst/>
                <a:cxnLst/>
                <a:rect l="l" t="t" r="r" b="b"/>
                <a:pathLst>
                  <a:path w="625192" h="1321169">
                    <a:moveTo>
                      <a:pt x="0" y="0"/>
                    </a:moveTo>
                    <a:cubicBezTo>
                      <a:pt x="17488" y="1943"/>
                      <a:pt x="34976" y="4372"/>
                      <a:pt x="52464" y="7287"/>
                    </a:cubicBezTo>
                    <a:cubicBezTo>
                      <a:pt x="68008" y="9230"/>
                      <a:pt x="85254" y="12145"/>
                      <a:pt x="104198" y="16031"/>
                    </a:cubicBezTo>
                    <a:cubicBezTo>
                      <a:pt x="123144" y="19917"/>
                      <a:pt x="141846" y="24289"/>
                      <a:pt x="160306" y="29147"/>
                    </a:cubicBezTo>
                    <a:lnTo>
                      <a:pt x="345386" y="29147"/>
                    </a:lnTo>
                    <a:cubicBezTo>
                      <a:pt x="357044" y="29147"/>
                      <a:pt x="367246" y="24775"/>
                      <a:pt x="375990" y="16031"/>
                    </a:cubicBezTo>
                    <a:cubicBezTo>
                      <a:pt x="379876" y="12145"/>
                      <a:pt x="383276" y="7287"/>
                      <a:pt x="386191" y="1458"/>
                    </a:cubicBezTo>
                    <a:cubicBezTo>
                      <a:pt x="405622" y="4372"/>
                      <a:pt x="424082" y="7773"/>
                      <a:pt x="441570" y="11659"/>
                    </a:cubicBezTo>
                    <a:cubicBezTo>
                      <a:pt x="457114" y="14574"/>
                      <a:pt x="473388" y="17974"/>
                      <a:pt x="490390" y="21860"/>
                    </a:cubicBezTo>
                    <a:cubicBezTo>
                      <a:pt x="507392" y="25746"/>
                      <a:pt x="522208" y="30118"/>
                      <a:pt x="534838" y="34976"/>
                    </a:cubicBezTo>
                    <a:cubicBezTo>
                      <a:pt x="531924" y="46635"/>
                      <a:pt x="529009" y="57808"/>
                      <a:pt x="526094" y="68495"/>
                    </a:cubicBezTo>
                    <a:cubicBezTo>
                      <a:pt x="524151" y="78210"/>
                      <a:pt x="522208" y="88654"/>
                      <a:pt x="520265" y="99827"/>
                    </a:cubicBezTo>
                    <a:cubicBezTo>
                      <a:pt x="518322" y="111000"/>
                      <a:pt x="517350" y="121444"/>
                      <a:pt x="517350" y="131160"/>
                    </a:cubicBezTo>
                    <a:lnTo>
                      <a:pt x="517350" y="336642"/>
                    </a:lnTo>
                    <a:cubicBezTo>
                      <a:pt x="517350" y="369675"/>
                      <a:pt x="509820" y="402465"/>
                      <a:pt x="494762" y="435012"/>
                    </a:cubicBezTo>
                    <a:cubicBezTo>
                      <a:pt x="479702" y="467559"/>
                      <a:pt x="456142" y="491119"/>
                      <a:pt x="424082" y="505692"/>
                    </a:cubicBezTo>
                    <a:cubicBezTo>
                      <a:pt x="413394" y="510550"/>
                      <a:pt x="402707" y="513465"/>
                      <a:pt x="392020" y="514436"/>
                    </a:cubicBezTo>
                    <a:cubicBezTo>
                      <a:pt x="381334" y="515408"/>
                      <a:pt x="371861" y="514436"/>
                      <a:pt x="363602" y="511521"/>
                    </a:cubicBezTo>
                    <a:cubicBezTo>
                      <a:pt x="355344" y="508607"/>
                      <a:pt x="348544" y="503020"/>
                      <a:pt x="343200" y="494762"/>
                    </a:cubicBezTo>
                    <a:cubicBezTo>
                      <a:pt x="337856" y="486504"/>
                      <a:pt x="335184" y="475574"/>
                      <a:pt x="335184" y="461972"/>
                    </a:cubicBezTo>
                    <a:cubicBezTo>
                      <a:pt x="335184" y="449342"/>
                      <a:pt x="333484" y="439141"/>
                      <a:pt x="330084" y="431369"/>
                    </a:cubicBezTo>
                    <a:cubicBezTo>
                      <a:pt x="326684" y="423596"/>
                      <a:pt x="319154" y="415338"/>
                      <a:pt x="307496" y="406594"/>
                    </a:cubicBezTo>
                    <a:cubicBezTo>
                      <a:pt x="304580" y="404651"/>
                      <a:pt x="296322" y="401979"/>
                      <a:pt x="282721" y="398579"/>
                    </a:cubicBezTo>
                    <a:cubicBezTo>
                      <a:pt x="269120" y="395178"/>
                      <a:pt x="255032" y="391535"/>
                      <a:pt x="240458" y="387649"/>
                    </a:cubicBezTo>
                    <a:cubicBezTo>
                      <a:pt x="222970" y="383763"/>
                      <a:pt x="203540" y="378905"/>
                      <a:pt x="182166" y="373076"/>
                    </a:cubicBezTo>
                    <a:lnTo>
                      <a:pt x="180708" y="367246"/>
                    </a:lnTo>
                    <a:cubicBezTo>
                      <a:pt x="198196" y="368218"/>
                      <a:pt x="215684" y="368704"/>
                      <a:pt x="233172" y="368704"/>
                    </a:cubicBezTo>
                    <a:lnTo>
                      <a:pt x="317696" y="368704"/>
                    </a:lnTo>
                    <a:cubicBezTo>
                      <a:pt x="332270" y="368704"/>
                      <a:pt x="343443" y="366275"/>
                      <a:pt x="351215" y="361417"/>
                    </a:cubicBezTo>
                    <a:cubicBezTo>
                      <a:pt x="358988" y="356559"/>
                      <a:pt x="364817" y="349758"/>
                      <a:pt x="368703" y="341014"/>
                    </a:cubicBezTo>
                    <a:cubicBezTo>
                      <a:pt x="372590" y="332270"/>
                      <a:pt x="375018" y="322312"/>
                      <a:pt x="375990" y="311139"/>
                    </a:cubicBezTo>
                    <a:cubicBezTo>
                      <a:pt x="376961" y="299966"/>
                      <a:pt x="377447" y="288551"/>
                      <a:pt x="377447" y="276892"/>
                    </a:cubicBezTo>
                    <a:lnTo>
                      <a:pt x="377447" y="43720"/>
                    </a:lnTo>
                    <a:lnTo>
                      <a:pt x="139903" y="43720"/>
                    </a:lnTo>
                    <a:lnTo>
                      <a:pt x="139903" y="571272"/>
                    </a:lnTo>
                    <a:lnTo>
                      <a:pt x="371618" y="571272"/>
                    </a:lnTo>
                    <a:cubicBezTo>
                      <a:pt x="382305" y="571272"/>
                      <a:pt x="391048" y="566900"/>
                      <a:pt x="397850" y="558156"/>
                    </a:cubicBezTo>
                    <a:cubicBezTo>
                      <a:pt x="401736" y="554270"/>
                      <a:pt x="405136" y="549898"/>
                      <a:pt x="408051" y="545040"/>
                    </a:cubicBezTo>
                    <a:cubicBezTo>
                      <a:pt x="429424" y="549898"/>
                      <a:pt x="450799" y="555241"/>
                      <a:pt x="472174" y="561070"/>
                    </a:cubicBezTo>
                    <a:cubicBezTo>
                      <a:pt x="490632" y="565928"/>
                      <a:pt x="509820" y="572000"/>
                      <a:pt x="529737" y="579287"/>
                    </a:cubicBezTo>
                    <a:cubicBezTo>
                      <a:pt x="549654" y="586574"/>
                      <a:pt x="566900" y="594103"/>
                      <a:pt x="581472" y="601876"/>
                    </a:cubicBezTo>
                    <a:cubicBezTo>
                      <a:pt x="575643" y="609648"/>
                      <a:pt x="570300" y="616449"/>
                      <a:pt x="565442" y="622278"/>
                    </a:cubicBezTo>
                    <a:cubicBezTo>
                      <a:pt x="560584" y="628108"/>
                      <a:pt x="556456" y="633694"/>
                      <a:pt x="553054" y="639037"/>
                    </a:cubicBezTo>
                    <a:cubicBezTo>
                      <a:pt x="549654" y="644381"/>
                      <a:pt x="547468" y="648996"/>
                      <a:pt x="546496" y="652882"/>
                    </a:cubicBezTo>
                    <a:cubicBezTo>
                      <a:pt x="531924" y="714090"/>
                      <a:pt x="513950" y="772383"/>
                      <a:pt x="492576" y="827761"/>
                    </a:cubicBezTo>
                    <a:cubicBezTo>
                      <a:pt x="471202" y="883139"/>
                      <a:pt x="444970" y="936089"/>
                      <a:pt x="413880" y="986609"/>
                    </a:cubicBezTo>
                    <a:cubicBezTo>
                      <a:pt x="441084" y="1011870"/>
                      <a:pt x="471688" y="1037373"/>
                      <a:pt x="505692" y="1063119"/>
                    </a:cubicBezTo>
                    <a:cubicBezTo>
                      <a:pt x="539696" y="1088865"/>
                      <a:pt x="579530" y="1116797"/>
                      <a:pt x="625192" y="1146915"/>
                    </a:cubicBezTo>
                    <a:lnTo>
                      <a:pt x="625192" y="1149830"/>
                    </a:lnTo>
                    <a:cubicBezTo>
                      <a:pt x="618391" y="1160517"/>
                      <a:pt x="611590" y="1171690"/>
                      <a:pt x="604790" y="1183348"/>
                    </a:cubicBezTo>
                    <a:cubicBezTo>
                      <a:pt x="598960" y="1194035"/>
                      <a:pt x="592402" y="1206423"/>
                      <a:pt x="585116" y="1220510"/>
                    </a:cubicBezTo>
                    <a:cubicBezTo>
                      <a:pt x="577829" y="1234598"/>
                      <a:pt x="570300" y="1249414"/>
                      <a:pt x="562527" y="1264958"/>
                    </a:cubicBezTo>
                    <a:cubicBezTo>
                      <a:pt x="554755" y="1282446"/>
                      <a:pt x="544068" y="1292891"/>
                      <a:pt x="530466" y="1296291"/>
                    </a:cubicBezTo>
                    <a:cubicBezTo>
                      <a:pt x="516865" y="1299691"/>
                      <a:pt x="502291" y="1295562"/>
                      <a:pt x="486746" y="1283904"/>
                    </a:cubicBezTo>
                    <a:cubicBezTo>
                      <a:pt x="416794" y="1232412"/>
                      <a:pt x="360930" y="1176547"/>
                      <a:pt x="319154" y="1116311"/>
                    </a:cubicBezTo>
                    <a:cubicBezTo>
                      <a:pt x="267662" y="1174604"/>
                      <a:pt x="207912" y="1226582"/>
                      <a:pt x="139903" y="1272245"/>
                    </a:cubicBezTo>
                    <a:lnTo>
                      <a:pt x="139903" y="1308678"/>
                    </a:lnTo>
                    <a:cubicBezTo>
                      <a:pt x="115614" y="1312564"/>
                      <a:pt x="93754" y="1315479"/>
                      <a:pt x="74323" y="1317422"/>
                    </a:cubicBezTo>
                    <a:cubicBezTo>
                      <a:pt x="57808" y="1319365"/>
                      <a:pt x="41776" y="1320580"/>
                      <a:pt x="26232" y="1321065"/>
                    </a:cubicBezTo>
                    <a:cubicBezTo>
                      <a:pt x="10687" y="1321551"/>
                      <a:pt x="1944" y="1320337"/>
                      <a:pt x="0" y="1317422"/>
                    </a:cubicBezTo>
                    <a:lnTo>
                      <a:pt x="0" y="0"/>
                    </a:lnTo>
                    <a:close/>
                    <a:moveTo>
                      <a:pt x="139903" y="584388"/>
                    </a:moveTo>
                    <a:lnTo>
                      <a:pt x="139903" y="1228525"/>
                    </a:lnTo>
                    <a:cubicBezTo>
                      <a:pt x="165164" y="1192578"/>
                      <a:pt x="187994" y="1156631"/>
                      <a:pt x="208398" y="1120683"/>
                    </a:cubicBezTo>
                    <a:cubicBezTo>
                      <a:pt x="228800" y="1084736"/>
                      <a:pt x="247745" y="1049274"/>
                      <a:pt x="265233" y="1014299"/>
                    </a:cubicBezTo>
                    <a:cubicBezTo>
                      <a:pt x="242888" y="959892"/>
                      <a:pt x="225156" y="898198"/>
                      <a:pt x="212041" y="829218"/>
                    </a:cubicBezTo>
                    <a:cubicBezTo>
                      <a:pt x="198925" y="760238"/>
                      <a:pt x="188480" y="678628"/>
                      <a:pt x="180708" y="584388"/>
                    </a:cubicBezTo>
                    <a:lnTo>
                      <a:pt x="139903" y="584388"/>
                    </a:lnTo>
                    <a:close/>
                    <a:moveTo>
                      <a:pt x="192366" y="584388"/>
                    </a:moveTo>
                    <a:cubicBezTo>
                      <a:pt x="212770" y="649481"/>
                      <a:pt x="232686" y="705346"/>
                      <a:pt x="252117" y="751980"/>
                    </a:cubicBezTo>
                    <a:cubicBezTo>
                      <a:pt x="271548" y="798614"/>
                      <a:pt x="294380" y="841363"/>
                      <a:pt x="320612" y="880225"/>
                    </a:cubicBezTo>
                    <a:cubicBezTo>
                      <a:pt x="340042" y="827761"/>
                      <a:pt x="355344" y="776755"/>
                      <a:pt x="366517" y="727206"/>
                    </a:cubicBezTo>
                    <a:cubicBezTo>
                      <a:pt x="377690" y="677657"/>
                      <a:pt x="386677" y="630051"/>
                      <a:pt x="393478" y="584388"/>
                    </a:cubicBezTo>
                    <a:lnTo>
                      <a:pt x="192366" y="58438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30" name="任意多边形: 形状 29"/>
            <p:cNvSpPr/>
            <p:nvPr/>
          </p:nvSpPr>
          <p:spPr>
            <a:xfrm>
              <a:off x="6271444" y="2472549"/>
              <a:ext cx="800184" cy="1272245"/>
            </a:xfrm>
            <a:custGeom>
              <a:avLst/>
              <a:gdLst/>
              <a:ahLst/>
              <a:cxnLst/>
              <a:rect l="l" t="t" r="r" b="b"/>
              <a:pathLst>
                <a:path w="800184" h="1272245">
                  <a:moveTo>
                    <a:pt x="112" y="0"/>
                  </a:moveTo>
                  <a:cubicBezTo>
                    <a:pt x="-859" y="0"/>
                    <a:pt x="4484" y="486"/>
                    <a:pt x="16143" y="1458"/>
                  </a:cubicBezTo>
                  <a:cubicBezTo>
                    <a:pt x="27801" y="2429"/>
                    <a:pt x="43103" y="4129"/>
                    <a:pt x="62048" y="6558"/>
                  </a:cubicBezTo>
                  <a:cubicBezTo>
                    <a:pt x="80994" y="8987"/>
                    <a:pt x="102125" y="12388"/>
                    <a:pt x="125442" y="16760"/>
                  </a:cubicBezTo>
                  <a:cubicBezTo>
                    <a:pt x="148759" y="21131"/>
                    <a:pt x="172077" y="26232"/>
                    <a:pt x="195394" y="32061"/>
                  </a:cubicBezTo>
                  <a:lnTo>
                    <a:pt x="588872" y="32061"/>
                  </a:lnTo>
                  <a:cubicBezTo>
                    <a:pt x="602473" y="32061"/>
                    <a:pt x="612675" y="26718"/>
                    <a:pt x="619475" y="16031"/>
                  </a:cubicBezTo>
                  <a:cubicBezTo>
                    <a:pt x="623362" y="12145"/>
                    <a:pt x="626276" y="6801"/>
                    <a:pt x="628220" y="0"/>
                  </a:cubicBezTo>
                  <a:lnTo>
                    <a:pt x="689427" y="10202"/>
                  </a:lnTo>
                  <a:cubicBezTo>
                    <a:pt x="706915" y="13116"/>
                    <a:pt x="725617" y="16760"/>
                    <a:pt x="745534" y="21131"/>
                  </a:cubicBezTo>
                  <a:cubicBezTo>
                    <a:pt x="765451" y="25503"/>
                    <a:pt x="783667" y="30118"/>
                    <a:pt x="800184" y="34976"/>
                  </a:cubicBezTo>
                  <a:cubicBezTo>
                    <a:pt x="797269" y="46635"/>
                    <a:pt x="794354" y="57808"/>
                    <a:pt x="791440" y="68495"/>
                  </a:cubicBezTo>
                  <a:cubicBezTo>
                    <a:pt x="789497" y="78210"/>
                    <a:pt x="787554" y="88897"/>
                    <a:pt x="785611" y="100556"/>
                  </a:cubicBezTo>
                  <a:cubicBezTo>
                    <a:pt x="783667" y="112214"/>
                    <a:pt x="782696" y="123387"/>
                    <a:pt x="782696" y="134074"/>
                  </a:cubicBezTo>
                  <a:lnTo>
                    <a:pt x="782696" y="1254757"/>
                  </a:lnTo>
                  <a:cubicBezTo>
                    <a:pt x="753549" y="1258643"/>
                    <a:pt x="726832" y="1261558"/>
                    <a:pt x="702543" y="1263501"/>
                  </a:cubicBezTo>
                  <a:cubicBezTo>
                    <a:pt x="682140" y="1265444"/>
                    <a:pt x="662952" y="1266659"/>
                    <a:pt x="644979" y="1267144"/>
                  </a:cubicBezTo>
                  <a:cubicBezTo>
                    <a:pt x="627005" y="1267630"/>
                    <a:pt x="617047" y="1266416"/>
                    <a:pt x="615104" y="1263501"/>
                  </a:cubicBezTo>
                  <a:lnTo>
                    <a:pt x="615104" y="1130885"/>
                  </a:lnTo>
                  <a:lnTo>
                    <a:pt x="167705" y="1130885"/>
                  </a:lnTo>
                  <a:lnTo>
                    <a:pt x="167705" y="1260587"/>
                  </a:lnTo>
                  <a:cubicBezTo>
                    <a:pt x="138558" y="1264473"/>
                    <a:pt x="111841" y="1267387"/>
                    <a:pt x="87552" y="1269330"/>
                  </a:cubicBezTo>
                  <a:cubicBezTo>
                    <a:pt x="67149" y="1271274"/>
                    <a:pt x="48204" y="1272245"/>
                    <a:pt x="30716" y="1272245"/>
                  </a:cubicBezTo>
                  <a:cubicBezTo>
                    <a:pt x="13228" y="1272245"/>
                    <a:pt x="3027" y="1270788"/>
                    <a:pt x="112" y="1267873"/>
                  </a:cubicBezTo>
                  <a:lnTo>
                    <a:pt x="112" y="0"/>
                  </a:lnTo>
                  <a:close/>
                  <a:moveTo>
                    <a:pt x="167705" y="46635"/>
                  </a:moveTo>
                  <a:lnTo>
                    <a:pt x="167705" y="377447"/>
                  </a:lnTo>
                  <a:lnTo>
                    <a:pt x="615104" y="377447"/>
                  </a:lnTo>
                  <a:lnTo>
                    <a:pt x="615104" y="46635"/>
                  </a:lnTo>
                  <a:lnTo>
                    <a:pt x="167705" y="46635"/>
                  </a:lnTo>
                  <a:close/>
                  <a:moveTo>
                    <a:pt x="167705" y="392021"/>
                  </a:moveTo>
                  <a:lnTo>
                    <a:pt x="167705" y="750523"/>
                  </a:lnTo>
                  <a:lnTo>
                    <a:pt x="615104" y="750523"/>
                  </a:lnTo>
                  <a:lnTo>
                    <a:pt x="615104" y="392021"/>
                  </a:lnTo>
                  <a:lnTo>
                    <a:pt x="167705" y="392021"/>
                  </a:lnTo>
                  <a:close/>
                  <a:moveTo>
                    <a:pt x="167705" y="765096"/>
                  </a:moveTo>
                  <a:lnTo>
                    <a:pt x="167705" y="1116311"/>
                  </a:lnTo>
                  <a:lnTo>
                    <a:pt x="615104" y="1116311"/>
                  </a:lnTo>
                  <a:lnTo>
                    <a:pt x="615104" y="765096"/>
                  </a:lnTo>
                  <a:lnTo>
                    <a:pt x="167705" y="765096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77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020774" y="2472549"/>
              <a:ext cx="1092181" cy="1287923"/>
              <a:chOff x="4982325" y="2606943"/>
              <a:chExt cx="938783" cy="1107033"/>
            </a:xfrm>
          </p:grpSpPr>
          <p:sp>
            <p:nvSpPr>
              <p:cNvPr id="43" name="任意多边形: 形状 42"/>
              <p:cNvSpPr/>
              <p:nvPr/>
            </p:nvSpPr>
            <p:spPr>
              <a:xfrm>
                <a:off x="5373688" y="2606943"/>
                <a:ext cx="547420" cy="808329"/>
              </a:xfrm>
              <a:custGeom>
                <a:avLst/>
                <a:gdLst/>
                <a:ahLst/>
                <a:cxnLst/>
                <a:rect l="l" t="t" r="r" b="b"/>
                <a:pathLst>
                  <a:path w="547420" h="808329">
                    <a:moveTo>
                      <a:pt x="474268" y="0"/>
                    </a:moveTo>
                    <a:cubicBezTo>
                      <a:pt x="484835" y="4064"/>
                      <a:pt x="494588" y="8128"/>
                      <a:pt x="503529" y="12192"/>
                    </a:cubicBezTo>
                    <a:cubicBezTo>
                      <a:pt x="520598" y="20320"/>
                      <a:pt x="535228" y="27635"/>
                      <a:pt x="547420" y="34137"/>
                    </a:cubicBezTo>
                    <a:lnTo>
                      <a:pt x="547420" y="39014"/>
                    </a:lnTo>
                    <a:lnTo>
                      <a:pt x="288950" y="39014"/>
                    </a:lnTo>
                    <a:cubicBezTo>
                      <a:pt x="276758" y="82905"/>
                      <a:pt x="258673" y="122935"/>
                      <a:pt x="234696" y="159105"/>
                    </a:cubicBezTo>
                    <a:cubicBezTo>
                      <a:pt x="210718" y="195275"/>
                      <a:pt x="187756" y="223113"/>
                      <a:pt x="165811" y="242620"/>
                    </a:cubicBezTo>
                    <a:lnTo>
                      <a:pt x="362102" y="242620"/>
                    </a:lnTo>
                    <a:cubicBezTo>
                      <a:pt x="366166" y="242620"/>
                      <a:pt x="369620" y="241604"/>
                      <a:pt x="372465" y="239572"/>
                    </a:cubicBezTo>
                    <a:cubicBezTo>
                      <a:pt x="375310" y="237540"/>
                      <a:pt x="377952" y="235305"/>
                      <a:pt x="380390" y="232867"/>
                    </a:cubicBezTo>
                    <a:cubicBezTo>
                      <a:pt x="383641" y="229616"/>
                      <a:pt x="386080" y="225958"/>
                      <a:pt x="387705" y="221894"/>
                    </a:cubicBezTo>
                    <a:cubicBezTo>
                      <a:pt x="403961" y="224332"/>
                      <a:pt x="419404" y="226771"/>
                      <a:pt x="434035" y="229209"/>
                    </a:cubicBezTo>
                    <a:cubicBezTo>
                      <a:pt x="447040" y="231648"/>
                      <a:pt x="460451" y="234086"/>
                      <a:pt x="474268" y="236524"/>
                    </a:cubicBezTo>
                    <a:cubicBezTo>
                      <a:pt x="488086" y="238963"/>
                      <a:pt x="499872" y="241808"/>
                      <a:pt x="509625" y="245059"/>
                    </a:cubicBezTo>
                    <a:cubicBezTo>
                      <a:pt x="507187" y="251561"/>
                      <a:pt x="505155" y="258064"/>
                      <a:pt x="503529" y="264566"/>
                    </a:cubicBezTo>
                    <a:cubicBezTo>
                      <a:pt x="501904" y="270256"/>
                      <a:pt x="500685" y="276758"/>
                      <a:pt x="499872" y="284073"/>
                    </a:cubicBezTo>
                    <a:cubicBezTo>
                      <a:pt x="499059" y="291388"/>
                      <a:pt x="498652" y="298297"/>
                      <a:pt x="498652" y="304800"/>
                    </a:cubicBezTo>
                    <a:lnTo>
                      <a:pt x="498652" y="801014"/>
                    </a:lnTo>
                    <a:cubicBezTo>
                      <a:pt x="478332" y="802640"/>
                      <a:pt x="460044" y="804265"/>
                      <a:pt x="443788" y="805891"/>
                    </a:cubicBezTo>
                    <a:cubicBezTo>
                      <a:pt x="429971" y="807516"/>
                      <a:pt x="416966" y="808329"/>
                      <a:pt x="404774" y="808329"/>
                    </a:cubicBezTo>
                    <a:cubicBezTo>
                      <a:pt x="392582" y="808329"/>
                      <a:pt x="385267" y="807516"/>
                      <a:pt x="382828" y="805891"/>
                    </a:cubicBezTo>
                    <a:lnTo>
                      <a:pt x="382828" y="254812"/>
                    </a:lnTo>
                    <a:lnTo>
                      <a:pt x="138988" y="254812"/>
                    </a:lnTo>
                    <a:lnTo>
                      <a:pt x="138988" y="799795"/>
                    </a:lnTo>
                    <a:cubicBezTo>
                      <a:pt x="117856" y="802233"/>
                      <a:pt x="99161" y="804265"/>
                      <a:pt x="82905" y="805891"/>
                    </a:cubicBezTo>
                    <a:cubicBezTo>
                      <a:pt x="69088" y="807516"/>
                      <a:pt x="56083" y="808329"/>
                      <a:pt x="43891" y="808329"/>
                    </a:cubicBezTo>
                    <a:cubicBezTo>
                      <a:pt x="31699" y="808329"/>
                      <a:pt x="25196" y="807516"/>
                      <a:pt x="24384" y="805891"/>
                    </a:cubicBezTo>
                    <a:lnTo>
                      <a:pt x="24384" y="221894"/>
                    </a:lnTo>
                    <a:cubicBezTo>
                      <a:pt x="39014" y="222707"/>
                      <a:pt x="53644" y="224332"/>
                      <a:pt x="68275" y="226771"/>
                    </a:cubicBezTo>
                    <a:cubicBezTo>
                      <a:pt x="80467" y="228396"/>
                      <a:pt x="93878" y="230632"/>
                      <a:pt x="108509" y="233476"/>
                    </a:cubicBezTo>
                    <a:cubicBezTo>
                      <a:pt x="123139" y="236321"/>
                      <a:pt x="136957" y="239369"/>
                      <a:pt x="149961" y="242620"/>
                    </a:cubicBezTo>
                    <a:cubicBezTo>
                      <a:pt x="150774" y="230428"/>
                      <a:pt x="151993" y="215595"/>
                      <a:pt x="153619" y="198120"/>
                    </a:cubicBezTo>
                    <a:cubicBezTo>
                      <a:pt x="155244" y="180644"/>
                      <a:pt x="156667" y="162560"/>
                      <a:pt x="157886" y="143865"/>
                    </a:cubicBezTo>
                    <a:cubicBezTo>
                      <a:pt x="159105" y="125171"/>
                      <a:pt x="160121" y="106680"/>
                      <a:pt x="160934" y="88392"/>
                    </a:cubicBezTo>
                    <a:cubicBezTo>
                      <a:pt x="161747" y="70104"/>
                      <a:pt x="162153" y="53644"/>
                      <a:pt x="162153" y="39014"/>
                    </a:cubicBezTo>
                    <a:lnTo>
                      <a:pt x="3657" y="39014"/>
                    </a:lnTo>
                    <a:lnTo>
                      <a:pt x="0" y="26822"/>
                    </a:lnTo>
                    <a:lnTo>
                      <a:pt x="442569" y="26822"/>
                    </a:lnTo>
                    <a:cubicBezTo>
                      <a:pt x="449072" y="26822"/>
                      <a:pt x="455980" y="22352"/>
                      <a:pt x="463296" y="13411"/>
                    </a:cubicBezTo>
                    <a:cubicBezTo>
                      <a:pt x="466547" y="10160"/>
                      <a:pt x="470204" y="5689"/>
                      <a:pt x="47426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4982325" y="2661807"/>
                <a:ext cx="407213" cy="836371"/>
              </a:xfrm>
              <a:custGeom>
                <a:avLst/>
                <a:gdLst/>
                <a:ahLst/>
                <a:cxnLst/>
                <a:rect l="l" t="t" r="r" b="b"/>
                <a:pathLst>
                  <a:path w="407213" h="836371">
                    <a:moveTo>
                      <a:pt x="334061" y="0"/>
                    </a:moveTo>
                    <a:cubicBezTo>
                      <a:pt x="344628" y="4063"/>
                      <a:pt x="354381" y="8128"/>
                      <a:pt x="363322" y="12192"/>
                    </a:cubicBezTo>
                    <a:cubicBezTo>
                      <a:pt x="380391" y="20320"/>
                      <a:pt x="395021" y="27635"/>
                      <a:pt x="407213" y="34137"/>
                    </a:cubicBezTo>
                    <a:lnTo>
                      <a:pt x="407213" y="39014"/>
                    </a:lnTo>
                    <a:lnTo>
                      <a:pt x="271882" y="39014"/>
                    </a:lnTo>
                    <a:lnTo>
                      <a:pt x="271882" y="604723"/>
                    </a:lnTo>
                    <a:cubicBezTo>
                      <a:pt x="292202" y="596595"/>
                      <a:pt x="310490" y="589280"/>
                      <a:pt x="326746" y="582777"/>
                    </a:cubicBezTo>
                    <a:cubicBezTo>
                      <a:pt x="343002" y="576275"/>
                      <a:pt x="356820" y="570585"/>
                      <a:pt x="368199" y="565708"/>
                    </a:cubicBezTo>
                    <a:cubicBezTo>
                      <a:pt x="382016" y="560019"/>
                      <a:pt x="393802" y="555142"/>
                      <a:pt x="403556" y="551078"/>
                    </a:cubicBezTo>
                    <a:lnTo>
                      <a:pt x="405994" y="554736"/>
                    </a:lnTo>
                    <a:cubicBezTo>
                      <a:pt x="376733" y="588060"/>
                      <a:pt x="344221" y="620979"/>
                      <a:pt x="308458" y="653491"/>
                    </a:cubicBezTo>
                    <a:cubicBezTo>
                      <a:pt x="277572" y="681939"/>
                      <a:pt x="241402" y="712419"/>
                      <a:pt x="199949" y="744931"/>
                    </a:cubicBezTo>
                    <a:cubicBezTo>
                      <a:pt x="158497" y="777443"/>
                      <a:pt x="113386" y="807923"/>
                      <a:pt x="64618" y="836371"/>
                    </a:cubicBezTo>
                    <a:lnTo>
                      <a:pt x="0" y="701040"/>
                    </a:lnTo>
                    <a:cubicBezTo>
                      <a:pt x="26010" y="692912"/>
                      <a:pt x="51004" y="684784"/>
                      <a:pt x="74981" y="676656"/>
                    </a:cubicBezTo>
                    <a:cubicBezTo>
                      <a:pt x="98959" y="668528"/>
                      <a:pt x="122733" y="659993"/>
                      <a:pt x="146305" y="651052"/>
                    </a:cubicBezTo>
                    <a:lnTo>
                      <a:pt x="146305" y="39014"/>
                    </a:lnTo>
                    <a:lnTo>
                      <a:pt x="25604" y="39014"/>
                    </a:lnTo>
                    <a:lnTo>
                      <a:pt x="21946" y="26822"/>
                    </a:lnTo>
                    <a:lnTo>
                      <a:pt x="302362" y="26822"/>
                    </a:lnTo>
                    <a:cubicBezTo>
                      <a:pt x="308864" y="26822"/>
                      <a:pt x="315773" y="22352"/>
                      <a:pt x="323089" y="13411"/>
                    </a:cubicBezTo>
                    <a:cubicBezTo>
                      <a:pt x="326340" y="10159"/>
                      <a:pt x="329997" y="5689"/>
                      <a:pt x="33406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20000"/>
                      <a:lumOff val="80000"/>
                    </a:schemeClr>
                  </a:gs>
                  <a:gs pos="77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5313948" y="2928811"/>
                <a:ext cx="598627" cy="785165"/>
              </a:xfrm>
              <a:custGeom>
                <a:avLst/>
                <a:gdLst/>
                <a:ahLst/>
                <a:cxnLst/>
                <a:rect l="l" t="t" r="r" b="b"/>
                <a:pathLst>
                  <a:path w="598627" h="785165">
                    <a:moveTo>
                      <a:pt x="263347" y="0"/>
                    </a:moveTo>
                    <a:cubicBezTo>
                      <a:pt x="280416" y="813"/>
                      <a:pt x="297485" y="2032"/>
                      <a:pt x="314553" y="3658"/>
                    </a:cubicBezTo>
                    <a:cubicBezTo>
                      <a:pt x="329184" y="5284"/>
                      <a:pt x="344627" y="6909"/>
                      <a:pt x="360883" y="8535"/>
                    </a:cubicBezTo>
                    <a:cubicBezTo>
                      <a:pt x="377139" y="10160"/>
                      <a:pt x="391769" y="11786"/>
                      <a:pt x="404774" y="13412"/>
                    </a:cubicBezTo>
                    <a:lnTo>
                      <a:pt x="404774" y="24384"/>
                    </a:lnTo>
                    <a:lnTo>
                      <a:pt x="376733" y="30480"/>
                    </a:lnTo>
                    <a:lnTo>
                      <a:pt x="376733" y="298704"/>
                    </a:lnTo>
                    <a:cubicBezTo>
                      <a:pt x="376733" y="372669"/>
                      <a:pt x="364541" y="437693"/>
                      <a:pt x="340157" y="493776"/>
                    </a:cubicBezTo>
                    <a:cubicBezTo>
                      <a:pt x="351536" y="498653"/>
                      <a:pt x="367589" y="505765"/>
                      <a:pt x="388315" y="515112"/>
                    </a:cubicBezTo>
                    <a:cubicBezTo>
                      <a:pt x="409042" y="524460"/>
                      <a:pt x="431597" y="535839"/>
                      <a:pt x="455981" y="549250"/>
                    </a:cubicBezTo>
                    <a:cubicBezTo>
                      <a:pt x="480365" y="562661"/>
                      <a:pt x="504952" y="577698"/>
                      <a:pt x="529742" y="594360"/>
                    </a:cubicBezTo>
                    <a:cubicBezTo>
                      <a:pt x="554533" y="611023"/>
                      <a:pt x="577494" y="628701"/>
                      <a:pt x="598627" y="647396"/>
                    </a:cubicBezTo>
                    <a:cubicBezTo>
                      <a:pt x="592937" y="661213"/>
                      <a:pt x="585622" y="675437"/>
                      <a:pt x="576682" y="690068"/>
                    </a:cubicBezTo>
                    <a:cubicBezTo>
                      <a:pt x="569366" y="702260"/>
                      <a:pt x="560019" y="715264"/>
                      <a:pt x="548640" y="729082"/>
                    </a:cubicBezTo>
                    <a:cubicBezTo>
                      <a:pt x="537261" y="742900"/>
                      <a:pt x="524256" y="755498"/>
                      <a:pt x="509625" y="766877"/>
                    </a:cubicBezTo>
                    <a:cubicBezTo>
                      <a:pt x="495808" y="740868"/>
                      <a:pt x="480365" y="714655"/>
                      <a:pt x="463296" y="688239"/>
                    </a:cubicBezTo>
                    <a:cubicBezTo>
                      <a:pt x="446227" y="661823"/>
                      <a:pt x="429565" y="637032"/>
                      <a:pt x="413309" y="613868"/>
                    </a:cubicBezTo>
                    <a:cubicBezTo>
                      <a:pt x="397053" y="590703"/>
                      <a:pt x="382016" y="569773"/>
                      <a:pt x="368198" y="551079"/>
                    </a:cubicBezTo>
                    <a:cubicBezTo>
                      <a:pt x="354381" y="532384"/>
                      <a:pt x="343408" y="517754"/>
                      <a:pt x="335280" y="507188"/>
                    </a:cubicBezTo>
                    <a:cubicBezTo>
                      <a:pt x="306832" y="568960"/>
                      <a:pt x="264566" y="621792"/>
                      <a:pt x="208483" y="665684"/>
                    </a:cubicBezTo>
                    <a:cubicBezTo>
                      <a:pt x="152400" y="709575"/>
                      <a:pt x="84531" y="749402"/>
                      <a:pt x="4877" y="785165"/>
                    </a:cubicBezTo>
                    <a:lnTo>
                      <a:pt x="0" y="782727"/>
                    </a:lnTo>
                    <a:cubicBezTo>
                      <a:pt x="41453" y="747776"/>
                      <a:pt x="78638" y="712216"/>
                      <a:pt x="111556" y="676047"/>
                    </a:cubicBezTo>
                    <a:cubicBezTo>
                      <a:pt x="144475" y="639877"/>
                      <a:pt x="172110" y="601066"/>
                      <a:pt x="194462" y="559613"/>
                    </a:cubicBezTo>
                    <a:cubicBezTo>
                      <a:pt x="216814" y="518160"/>
                      <a:pt x="233883" y="473253"/>
                      <a:pt x="245669" y="424892"/>
                    </a:cubicBezTo>
                    <a:cubicBezTo>
                      <a:pt x="257454" y="376530"/>
                      <a:pt x="263347" y="323495"/>
                      <a:pt x="263347" y="265786"/>
                    </a:cubicBezTo>
                    <a:lnTo>
                      <a:pt x="263347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7230117" y="2625396"/>
              <a:ext cx="953414" cy="1116788"/>
              <a:chOff x="7312294" y="2578900"/>
              <a:chExt cx="953414" cy="1116788"/>
            </a:xfrm>
          </p:grpSpPr>
          <p:sp>
            <p:nvSpPr>
              <p:cNvPr id="38" name="任意多边形: 形状 37"/>
              <p:cNvSpPr/>
              <p:nvPr/>
            </p:nvSpPr>
            <p:spPr>
              <a:xfrm>
                <a:off x="7392073" y="2578900"/>
                <a:ext cx="265786" cy="237744"/>
              </a:xfrm>
              <a:custGeom>
                <a:avLst/>
                <a:gdLst/>
                <a:ahLst/>
                <a:cxnLst/>
                <a:rect l="l" t="t" r="r" b="b"/>
                <a:pathLst>
                  <a:path w="265786" h="237744">
                    <a:moveTo>
                      <a:pt x="3658" y="0"/>
                    </a:moveTo>
                    <a:cubicBezTo>
                      <a:pt x="29668" y="4877"/>
                      <a:pt x="57303" y="11786"/>
                      <a:pt x="86564" y="20726"/>
                    </a:cubicBezTo>
                    <a:cubicBezTo>
                      <a:pt x="111760" y="28854"/>
                      <a:pt x="140005" y="40234"/>
                      <a:pt x="171298" y="54864"/>
                    </a:cubicBezTo>
                    <a:cubicBezTo>
                      <a:pt x="202591" y="69494"/>
                      <a:pt x="234087" y="88595"/>
                      <a:pt x="265786" y="112166"/>
                    </a:cubicBezTo>
                    <a:cubicBezTo>
                      <a:pt x="259283" y="126797"/>
                      <a:pt x="251562" y="141427"/>
                      <a:pt x="242621" y="156058"/>
                    </a:cubicBezTo>
                    <a:cubicBezTo>
                      <a:pt x="235306" y="169062"/>
                      <a:pt x="226771" y="182880"/>
                      <a:pt x="217018" y="197510"/>
                    </a:cubicBezTo>
                    <a:cubicBezTo>
                      <a:pt x="207264" y="212141"/>
                      <a:pt x="196291" y="225552"/>
                      <a:pt x="184100" y="237744"/>
                    </a:cubicBezTo>
                    <a:cubicBezTo>
                      <a:pt x="158903" y="201981"/>
                      <a:pt x="135332" y="169875"/>
                      <a:pt x="113386" y="141427"/>
                    </a:cubicBezTo>
                    <a:cubicBezTo>
                      <a:pt x="91440" y="112979"/>
                      <a:pt x="71933" y="88189"/>
                      <a:pt x="54864" y="67056"/>
                    </a:cubicBezTo>
                    <a:cubicBezTo>
                      <a:pt x="34544" y="42672"/>
                      <a:pt x="16256" y="21133"/>
                      <a:pt x="0" y="2438"/>
                    </a:cubicBezTo>
                    <a:lnTo>
                      <a:pt x="365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7312294" y="2606942"/>
                <a:ext cx="953414" cy="1088746"/>
                <a:chOff x="7342087" y="2606942"/>
                <a:chExt cx="953414" cy="1088746"/>
              </a:xfrm>
            </p:grpSpPr>
            <p:sp>
              <p:nvSpPr>
                <p:cNvPr id="40" name="任意多边形: 形状 39"/>
                <p:cNvSpPr/>
                <p:nvPr/>
              </p:nvSpPr>
              <p:spPr>
                <a:xfrm>
                  <a:off x="7682243" y="2606942"/>
                  <a:ext cx="613258" cy="1081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258" h="1081430">
                      <a:moveTo>
                        <a:pt x="25603" y="0"/>
                      </a:moveTo>
                      <a:cubicBezTo>
                        <a:pt x="40233" y="2438"/>
                        <a:pt x="55270" y="5283"/>
                        <a:pt x="70714" y="8534"/>
                      </a:cubicBezTo>
                      <a:cubicBezTo>
                        <a:pt x="84531" y="10972"/>
                        <a:pt x="99568" y="13817"/>
                        <a:pt x="115824" y="17068"/>
                      </a:cubicBezTo>
                      <a:cubicBezTo>
                        <a:pt x="132080" y="20320"/>
                        <a:pt x="148743" y="23977"/>
                        <a:pt x="165811" y="28041"/>
                      </a:cubicBezTo>
                      <a:lnTo>
                        <a:pt x="493776" y="28041"/>
                      </a:lnTo>
                      <a:cubicBezTo>
                        <a:pt x="500278" y="28041"/>
                        <a:pt x="507187" y="23571"/>
                        <a:pt x="514502" y="14630"/>
                      </a:cubicBezTo>
                      <a:cubicBezTo>
                        <a:pt x="517754" y="11379"/>
                        <a:pt x="521411" y="6908"/>
                        <a:pt x="525475" y="1219"/>
                      </a:cubicBezTo>
                      <a:cubicBezTo>
                        <a:pt x="535229" y="5283"/>
                        <a:pt x="544576" y="9347"/>
                        <a:pt x="553517" y="13411"/>
                      </a:cubicBezTo>
                      <a:cubicBezTo>
                        <a:pt x="561645" y="17475"/>
                        <a:pt x="569773" y="21336"/>
                        <a:pt x="577901" y="24993"/>
                      </a:cubicBezTo>
                      <a:cubicBezTo>
                        <a:pt x="586029" y="28651"/>
                        <a:pt x="592531" y="32105"/>
                        <a:pt x="597408" y="35356"/>
                      </a:cubicBezTo>
                      <a:lnTo>
                        <a:pt x="597408" y="40233"/>
                      </a:lnTo>
                      <a:lnTo>
                        <a:pt x="154838" y="40233"/>
                      </a:lnTo>
                      <a:lnTo>
                        <a:pt x="153619" y="41452"/>
                      </a:lnTo>
                      <a:lnTo>
                        <a:pt x="153619" y="1015593"/>
                      </a:lnTo>
                      <a:lnTo>
                        <a:pt x="508407" y="1015593"/>
                      </a:lnTo>
                      <a:cubicBezTo>
                        <a:pt x="511658" y="1015593"/>
                        <a:pt x="515112" y="1014374"/>
                        <a:pt x="518769" y="1011936"/>
                      </a:cubicBezTo>
                      <a:cubicBezTo>
                        <a:pt x="522427" y="1009497"/>
                        <a:pt x="525882" y="1006652"/>
                        <a:pt x="529133" y="1003401"/>
                      </a:cubicBezTo>
                      <a:cubicBezTo>
                        <a:pt x="532384" y="1000150"/>
                        <a:pt x="536042" y="995680"/>
                        <a:pt x="540105" y="989990"/>
                      </a:cubicBezTo>
                      <a:cubicBezTo>
                        <a:pt x="550672" y="994054"/>
                        <a:pt x="560426" y="998118"/>
                        <a:pt x="569366" y="1002182"/>
                      </a:cubicBezTo>
                      <a:cubicBezTo>
                        <a:pt x="586435" y="1010310"/>
                        <a:pt x="601066" y="1017625"/>
                        <a:pt x="613258" y="1024128"/>
                      </a:cubicBezTo>
                      <a:lnTo>
                        <a:pt x="613258" y="1029004"/>
                      </a:lnTo>
                      <a:lnTo>
                        <a:pt x="182880" y="1029004"/>
                      </a:lnTo>
                      <a:cubicBezTo>
                        <a:pt x="178816" y="1030630"/>
                        <a:pt x="173736" y="1034084"/>
                        <a:pt x="167640" y="1039368"/>
                      </a:cubicBezTo>
                      <a:cubicBezTo>
                        <a:pt x="161544" y="1044651"/>
                        <a:pt x="155651" y="1050544"/>
                        <a:pt x="149962" y="1057046"/>
                      </a:cubicBezTo>
                      <a:cubicBezTo>
                        <a:pt x="143459" y="1064361"/>
                        <a:pt x="136957" y="1072489"/>
                        <a:pt x="130454" y="1081430"/>
                      </a:cubicBezTo>
                      <a:cubicBezTo>
                        <a:pt x="114198" y="1075740"/>
                        <a:pt x="98349" y="1068832"/>
                        <a:pt x="82905" y="1060704"/>
                      </a:cubicBezTo>
                      <a:cubicBezTo>
                        <a:pt x="69088" y="1054201"/>
                        <a:pt x="54864" y="1046480"/>
                        <a:pt x="40233" y="1037539"/>
                      </a:cubicBezTo>
                      <a:cubicBezTo>
                        <a:pt x="25603" y="1028598"/>
                        <a:pt x="12192" y="1019251"/>
                        <a:pt x="0" y="1009497"/>
                      </a:cubicBezTo>
                      <a:cubicBezTo>
                        <a:pt x="4877" y="1004620"/>
                        <a:pt x="8941" y="999744"/>
                        <a:pt x="12192" y="994867"/>
                      </a:cubicBezTo>
                      <a:cubicBezTo>
                        <a:pt x="15443" y="990803"/>
                        <a:pt x="18288" y="986129"/>
                        <a:pt x="20727" y="980846"/>
                      </a:cubicBezTo>
                      <a:cubicBezTo>
                        <a:pt x="23165" y="975563"/>
                        <a:pt x="24790" y="970076"/>
                        <a:pt x="25603" y="964387"/>
                      </a:cubicBezTo>
                      <a:lnTo>
                        <a:pt x="256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77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7342087" y="2849563"/>
                  <a:ext cx="260909" cy="258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09" h="258471">
                      <a:moveTo>
                        <a:pt x="3658" y="0"/>
                      </a:moveTo>
                      <a:cubicBezTo>
                        <a:pt x="28854" y="5690"/>
                        <a:pt x="55677" y="14224"/>
                        <a:pt x="84125" y="25604"/>
                      </a:cubicBezTo>
                      <a:cubicBezTo>
                        <a:pt x="108509" y="35357"/>
                        <a:pt x="136144" y="48972"/>
                        <a:pt x="167031" y="66447"/>
                      </a:cubicBezTo>
                      <a:cubicBezTo>
                        <a:pt x="197917" y="83922"/>
                        <a:pt x="229210" y="106477"/>
                        <a:pt x="260909" y="134112"/>
                      </a:cubicBezTo>
                      <a:cubicBezTo>
                        <a:pt x="253594" y="149556"/>
                        <a:pt x="245466" y="164592"/>
                        <a:pt x="236525" y="179223"/>
                      </a:cubicBezTo>
                      <a:cubicBezTo>
                        <a:pt x="228397" y="192228"/>
                        <a:pt x="218847" y="205842"/>
                        <a:pt x="207874" y="220066"/>
                      </a:cubicBezTo>
                      <a:cubicBezTo>
                        <a:pt x="196901" y="234290"/>
                        <a:pt x="184912" y="247092"/>
                        <a:pt x="171907" y="258471"/>
                      </a:cubicBezTo>
                      <a:cubicBezTo>
                        <a:pt x="150775" y="223520"/>
                        <a:pt x="130048" y="190602"/>
                        <a:pt x="109728" y="159716"/>
                      </a:cubicBezTo>
                      <a:cubicBezTo>
                        <a:pt x="89408" y="128829"/>
                        <a:pt x="71120" y="101600"/>
                        <a:pt x="54864" y="78029"/>
                      </a:cubicBezTo>
                      <a:cubicBezTo>
                        <a:pt x="35357" y="51207"/>
                        <a:pt x="17069" y="26010"/>
                        <a:pt x="0" y="2439"/>
                      </a:cubicBezTo>
                      <a:lnTo>
                        <a:pt x="3658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7365251" y="3058047"/>
                  <a:ext cx="295046" cy="637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046" h="637641">
                      <a:moveTo>
                        <a:pt x="291389" y="0"/>
                      </a:moveTo>
                      <a:lnTo>
                        <a:pt x="295046" y="3657"/>
                      </a:lnTo>
                      <a:cubicBezTo>
                        <a:pt x="288544" y="69494"/>
                        <a:pt x="278790" y="138176"/>
                        <a:pt x="265786" y="209702"/>
                      </a:cubicBezTo>
                      <a:cubicBezTo>
                        <a:pt x="254406" y="270662"/>
                        <a:pt x="238760" y="338734"/>
                        <a:pt x="218846" y="413918"/>
                      </a:cubicBezTo>
                      <a:cubicBezTo>
                        <a:pt x="198933" y="489102"/>
                        <a:pt x="173533" y="563676"/>
                        <a:pt x="142646" y="637641"/>
                      </a:cubicBezTo>
                      <a:lnTo>
                        <a:pt x="0" y="552297"/>
                      </a:lnTo>
                      <a:cubicBezTo>
                        <a:pt x="41453" y="491337"/>
                        <a:pt x="79858" y="428345"/>
                        <a:pt x="115214" y="363321"/>
                      </a:cubicBezTo>
                      <a:cubicBezTo>
                        <a:pt x="150571" y="298297"/>
                        <a:pt x="181254" y="238963"/>
                        <a:pt x="207264" y="185318"/>
                      </a:cubicBezTo>
                      <a:cubicBezTo>
                        <a:pt x="238150" y="122732"/>
                        <a:pt x="266192" y="60960"/>
                        <a:pt x="291389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51" name="等腰三角形 50"/>
          <p:cNvSpPr/>
          <p:nvPr/>
        </p:nvSpPr>
        <p:spPr>
          <a:xfrm rot="2637810">
            <a:off x="1941938" y="4762167"/>
            <a:ext cx="327687" cy="282488"/>
          </a:xfrm>
          <a:prstGeom prst="triangle">
            <a:avLst/>
          </a:prstGeom>
          <a:noFill/>
          <a:ln w="254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53" name="图片 52" descr="卡通人物&#10;&#10;中度可信度描述已自动生成"/>
          <p:cNvPicPr>
            <a:picLocks noChangeAspect="1"/>
          </p:cNvPicPr>
          <p:nvPr/>
        </p:nvPicPr>
        <p:blipFill rotWithShape="1">
          <a:blip r:embed="rId10" cstate="screen"/>
          <a:srcRect/>
          <a:stretch>
            <a:fillRect/>
          </a:stretch>
        </p:blipFill>
        <p:spPr>
          <a:xfrm>
            <a:off x="7108536" y="-3320"/>
            <a:ext cx="5083462" cy="1319856"/>
          </a:xfrm>
          <a:prstGeom prst="rect">
            <a:avLst/>
          </a:prstGeom>
        </p:spPr>
      </p:pic>
      <p:pic>
        <p:nvPicPr>
          <p:cNvPr id="54" name="图片 53" descr="图片包含 图标&#10;&#10;描述已自动生成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487716" y="0"/>
            <a:ext cx="1445428" cy="1316536"/>
          </a:xfrm>
          <a:prstGeom prst="rect">
            <a:avLst/>
          </a:prstGeom>
        </p:spPr>
      </p:pic>
      <p:pic>
        <p:nvPicPr>
          <p:cNvPr id="55" name="图片 54" descr="卡通人物&#10;&#10;描述已自动生成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>
          <a:xfrm>
            <a:off x="947203" y="2042808"/>
            <a:ext cx="648124" cy="625620"/>
          </a:xfrm>
          <a:prstGeom prst="rect">
            <a:avLst/>
          </a:prstGeom>
        </p:spPr>
      </p:pic>
      <p:pic>
        <p:nvPicPr>
          <p:cNvPr id="56" name="图片 55" descr="图片包含 游戏机, 海胆, 伞&#10;&#10;描述已自动生成"/>
          <p:cNvPicPr>
            <a:picLocks noChangeAspect="1"/>
          </p:cNvPicPr>
          <p:nvPr/>
        </p:nvPicPr>
        <p:blipFill>
          <a:blip r:embed="rId13" cstate="screen"/>
          <a:stretch>
            <a:fillRect/>
          </a:stretch>
        </p:blipFill>
        <p:spPr>
          <a:xfrm>
            <a:off x="7844556" y="6102202"/>
            <a:ext cx="1040590" cy="755797"/>
          </a:xfrm>
          <a:prstGeom prst="rect">
            <a:avLst/>
          </a:prstGeom>
        </p:spPr>
      </p:pic>
      <p:pic>
        <p:nvPicPr>
          <p:cNvPr id="57" name="图片 56" descr="卡通人物&#10;&#10;中度可信度描述已自动生成"/>
          <p:cNvPicPr>
            <a:picLocks noChangeAspect="1"/>
          </p:cNvPicPr>
          <p:nvPr/>
        </p:nvPicPr>
        <p:blipFill>
          <a:blip r:embed="rId14" cstate="screen"/>
          <a:stretch>
            <a:fillRect/>
          </a:stretch>
        </p:blipFill>
        <p:spPr>
          <a:xfrm>
            <a:off x="9408869" y="4559030"/>
            <a:ext cx="2212293" cy="2298143"/>
          </a:xfrm>
          <a:prstGeom prst="rect">
            <a:avLst/>
          </a:prstGeom>
        </p:spPr>
      </p:pic>
      <p:pic>
        <p:nvPicPr>
          <p:cNvPr id="58" name="图片 57" descr="卡通人物&#10;&#10;描述已自动生成"/>
          <p:cNvPicPr>
            <a:picLocks noChangeAspect="1"/>
          </p:cNvPicPr>
          <p:nvPr/>
        </p:nvPicPr>
        <p:blipFill rotWithShape="1">
          <a:blip r:embed="rId15" cstate="screen"/>
          <a:srcRect/>
          <a:stretch>
            <a:fillRect/>
          </a:stretch>
        </p:blipFill>
        <p:spPr>
          <a:xfrm>
            <a:off x="11485948" y="5608009"/>
            <a:ext cx="705548" cy="12499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9000">
        <p14:prism isInverted="1"/>
      </p:transition>
    </mc:Choice>
    <mc:Fallback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 animBg="1"/>
      <p:bldP spid="9" grpId="0"/>
      <p:bldP spid="10" grpId="0"/>
      <p:bldP spid="5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平行四边形 34"/>
          <p:cNvSpPr/>
          <p:nvPr/>
        </p:nvSpPr>
        <p:spPr>
          <a:xfrm rot="10800000">
            <a:off x="1981597" y="3598722"/>
            <a:ext cx="2882120" cy="517510"/>
          </a:xfrm>
          <a:prstGeom prst="parallelogram">
            <a:avLst>
              <a:gd name="adj" fmla="val 378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981597" y="2387969"/>
            <a:ext cx="2626180" cy="1697675"/>
            <a:chOff x="2477263" y="358613"/>
            <a:chExt cx="2324159" cy="1697675"/>
          </a:xfrm>
        </p:grpSpPr>
        <p:sp>
          <p:nvSpPr>
            <p:cNvPr id="50" name="文本框 49"/>
            <p:cNvSpPr txBox="1"/>
            <p:nvPr/>
          </p:nvSpPr>
          <p:spPr>
            <a:xfrm>
              <a:off x="2477263" y="358613"/>
              <a:ext cx="198960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itchFamily="49" charset="-122"/>
                  <a:ea typeface="汉仪大宋简" pitchFamily="49" charset="-122"/>
                  <a:cs typeface="字魂105号-简雅黑" panose="00000500000000000000" pitchFamily="2" charset="-122"/>
                  <a:sym typeface="Arial" panose="020B0604020202020204"/>
                </a:rPr>
                <a:t>目录</a:t>
              </a:r>
              <a:endParaRPr lang="en-US" altLang="zh-CN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itchFamily="49" charset="-122"/>
                <a:ea typeface="汉仪大宋简" pitchFamily="49" charset="-122"/>
                <a:cs typeface="字魂105号-简雅黑" panose="00000500000000000000" pitchFamily="2" charset="-122"/>
                <a:sym typeface="Arial" panose="020B0604020202020204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605898" y="1594623"/>
              <a:ext cx="21955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cs typeface="字魂105号-简雅黑" panose="00000500000000000000" pitchFamily="2" charset="-122"/>
                  <a:sym typeface="Arial" panose="020B0604020202020204"/>
                </a:rPr>
                <a:t>CONTENTS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endParaRPr>
            </a:p>
          </p:txBody>
        </p:sp>
      </p:grpSp>
      <p:sp>
        <p:nvSpPr>
          <p:cNvPr id="48" name="任意多边形: 形状 47"/>
          <p:cNvSpPr/>
          <p:nvPr/>
        </p:nvSpPr>
        <p:spPr>
          <a:xfrm>
            <a:off x="2124226" y="5054170"/>
            <a:ext cx="255588" cy="255588"/>
          </a:xfrm>
          <a:custGeom>
            <a:avLst/>
            <a:gdLst>
              <a:gd name="connsiteX0" fmla="*/ 170790 w 406400"/>
              <a:gd name="connsiteY0" fmla="*/ 90479 h 406400"/>
              <a:gd name="connsiteX1" fmla="*/ 170931 w 406400"/>
              <a:gd name="connsiteY1" fmla="*/ 153714 h 406400"/>
              <a:gd name="connsiteX2" fmla="*/ 220523 w 406400"/>
              <a:gd name="connsiteY2" fmla="*/ 203085 h 406400"/>
              <a:gd name="connsiteX3" fmla="*/ 171152 w 406400"/>
              <a:gd name="connsiteY3" fmla="*/ 252676 h 406400"/>
              <a:gd name="connsiteX4" fmla="*/ 171293 w 406400"/>
              <a:gd name="connsiteY4" fmla="*/ 315922 h 406400"/>
              <a:gd name="connsiteX5" fmla="*/ 283763 w 406400"/>
              <a:gd name="connsiteY5" fmla="*/ 202950 h 406400"/>
              <a:gd name="connsiteX6" fmla="*/ 203200 w 406400"/>
              <a:gd name="connsiteY6" fmla="*/ 0 h 406400"/>
              <a:gd name="connsiteX7" fmla="*/ 406400 w 406400"/>
              <a:gd name="connsiteY7" fmla="*/ 203200 h 406400"/>
              <a:gd name="connsiteX8" fmla="*/ 203200 w 406400"/>
              <a:gd name="connsiteY8" fmla="*/ 406400 h 406400"/>
              <a:gd name="connsiteX9" fmla="*/ 0 w 406400"/>
              <a:gd name="connsiteY9" fmla="*/ 203200 h 406400"/>
              <a:gd name="connsiteX10" fmla="*/ 203200 w 406400"/>
              <a:gd name="connsiteY10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6400" h="406400">
                <a:moveTo>
                  <a:pt x="170790" y="90479"/>
                </a:moveTo>
                <a:lnTo>
                  <a:pt x="170931" y="153714"/>
                </a:lnTo>
                <a:lnTo>
                  <a:pt x="220523" y="203085"/>
                </a:lnTo>
                <a:lnTo>
                  <a:pt x="171152" y="252676"/>
                </a:lnTo>
                <a:lnTo>
                  <a:pt x="171293" y="315922"/>
                </a:lnTo>
                <a:lnTo>
                  <a:pt x="283763" y="202950"/>
                </a:lnTo>
                <a:close/>
                <a:moveTo>
                  <a:pt x="203200" y="0"/>
                </a:moveTo>
                <a:cubicBezTo>
                  <a:pt x="315424" y="0"/>
                  <a:pt x="406400" y="90976"/>
                  <a:pt x="406400" y="203200"/>
                </a:cubicBezTo>
                <a:cubicBezTo>
                  <a:pt x="406400" y="315424"/>
                  <a:pt x="315424" y="406400"/>
                  <a:pt x="203200" y="406400"/>
                </a:cubicBez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57" name="文本框 56"/>
          <p:cNvSpPr txBox="1"/>
          <p:nvPr>
            <p:custDataLst>
              <p:tags r:id="rId1"/>
            </p:custDataLst>
          </p:nvPr>
        </p:nvSpPr>
        <p:spPr>
          <a:xfrm>
            <a:off x="6872605" y="2413635"/>
            <a:ext cx="3545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chemeClr val="accent2"/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系统设计和实现</a:t>
            </a:r>
            <a:endParaRPr lang="zh-CN" altLang="en-US" sz="3600" b="1" dirty="0">
              <a:solidFill>
                <a:schemeClr val="accent2"/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59" name="文本框 58"/>
          <p:cNvSpPr txBox="1"/>
          <p:nvPr>
            <p:custDataLst>
              <p:tags r:id="rId2"/>
            </p:custDataLst>
          </p:nvPr>
        </p:nvSpPr>
        <p:spPr>
          <a:xfrm>
            <a:off x="6871290" y="2964651"/>
            <a:ext cx="28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QUARTERLY GENERAL SUMMARY REPORT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55" name="矩形: 剪去单角 54"/>
          <p:cNvSpPr/>
          <p:nvPr>
            <p:custDataLst>
              <p:tags r:id="rId3"/>
            </p:custDataLst>
          </p:nvPr>
        </p:nvSpPr>
        <p:spPr>
          <a:xfrm>
            <a:off x="6059655" y="2533150"/>
            <a:ext cx="545930" cy="545930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200" b="1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02</a:t>
            </a:r>
            <a:endParaRPr lang="zh-CN" altLang="en-US" sz="2200" b="1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77" name="文本框 76"/>
          <p:cNvSpPr txBox="1"/>
          <p:nvPr>
            <p:custDataLst>
              <p:tags r:id="rId4"/>
            </p:custDataLst>
          </p:nvPr>
        </p:nvSpPr>
        <p:spPr>
          <a:xfrm>
            <a:off x="6875387" y="1282434"/>
            <a:ext cx="326957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项目概述</a:t>
            </a:r>
            <a:endParaRPr lang="zh-CN" altLang="en-US" sz="3600" b="1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78" name="文本框 77"/>
          <p:cNvSpPr txBox="1"/>
          <p:nvPr>
            <p:custDataLst>
              <p:tags r:id="rId5"/>
            </p:custDataLst>
          </p:nvPr>
        </p:nvSpPr>
        <p:spPr>
          <a:xfrm>
            <a:off x="6874202" y="1833532"/>
            <a:ext cx="28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QUARTERLY GENERAL SUMMARY REPORT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74" name="矩形: 剪去单角 73"/>
          <p:cNvSpPr/>
          <p:nvPr>
            <p:custDataLst>
              <p:tags r:id="rId6"/>
            </p:custDataLst>
          </p:nvPr>
        </p:nvSpPr>
        <p:spPr>
          <a:xfrm>
            <a:off x="6059655" y="1403376"/>
            <a:ext cx="545930" cy="545930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200" b="1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01</a:t>
            </a:r>
            <a:endParaRPr lang="zh-CN" altLang="en-US" sz="2200" b="1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0" name="文本框 89"/>
          <p:cNvSpPr txBox="1"/>
          <p:nvPr>
            <p:custDataLst>
              <p:tags r:id="rId7"/>
            </p:custDataLst>
          </p:nvPr>
        </p:nvSpPr>
        <p:spPr>
          <a:xfrm>
            <a:off x="6875386" y="3544672"/>
            <a:ext cx="326957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成果和展示</a:t>
            </a:r>
            <a:endParaRPr lang="zh-CN" altLang="en-US" sz="3600" b="1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91" name="文本框 90"/>
          <p:cNvSpPr txBox="1"/>
          <p:nvPr>
            <p:custDataLst>
              <p:tags r:id="rId8"/>
            </p:custDataLst>
          </p:nvPr>
        </p:nvSpPr>
        <p:spPr>
          <a:xfrm>
            <a:off x="6874201" y="4095770"/>
            <a:ext cx="28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QUARTERLY GENERAL SUMMARY REPORT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88" name="矩形: 剪去单角 87"/>
          <p:cNvSpPr/>
          <p:nvPr>
            <p:custDataLst>
              <p:tags r:id="rId9"/>
            </p:custDataLst>
          </p:nvPr>
        </p:nvSpPr>
        <p:spPr>
          <a:xfrm>
            <a:off x="6059655" y="3681761"/>
            <a:ext cx="545930" cy="545930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200" b="1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03</a:t>
            </a:r>
            <a:endParaRPr lang="zh-CN" altLang="en-US" sz="2200" b="1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8" name="文本框 97"/>
          <p:cNvSpPr txBox="1"/>
          <p:nvPr>
            <p:custDataLst>
              <p:tags r:id="rId10"/>
            </p:custDataLst>
          </p:nvPr>
        </p:nvSpPr>
        <p:spPr>
          <a:xfrm>
            <a:off x="6875145" y="4675505"/>
            <a:ext cx="4504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chemeClr val="accent2"/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项目总结和未来展望</a:t>
            </a:r>
            <a:endParaRPr lang="zh-CN" altLang="en-US" sz="3600" b="1" dirty="0">
              <a:solidFill>
                <a:schemeClr val="accent2"/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99" name="文本框 98"/>
          <p:cNvSpPr txBox="1"/>
          <p:nvPr>
            <p:custDataLst>
              <p:tags r:id="rId11"/>
            </p:custDataLst>
          </p:nvPr>
        </p:nvSpPr>
        <p:spPr>
          <a:xfrm>
            <a:off x="6874202" y="5226889"/>
            <a:ext cx="28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QUARTERLY GENERAL SUMMARY REPORT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95" name="矩形: 剪去单角 94"/>
          <p:cNvSpPr/>
          <p:nvPr>
            <p:custDataLst>
              <p:tags r:id="rId12"/>
            </p:custDataLst>
          </p:nvPr>
        </p:nvSpPr>
        <p:spPr>
          <a:xfrm>
            <a:off x="6059655" y="4808022"/>
            <a:ext cx="545930" cy="545930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200" b="1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04</a:t>
            </a:r>
            <a:endParaRPr lang="zh-CN" altLang="en-US" sz="2200" b="1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10418392" y="523060"/>
            <a:ext cx="1379112" cy="140408"/>
            <a:chOff x="7648129" y="228600"/>
            <a:chExt cx="701675" cy="71438"/>
          </a:xfrm>
          <a:solidFill>
            <a:schemeClr val="accent2"/>
          </a:solidFill>
        </p:grpSpPr>
        <p:sp>
          <p:nvSpPr>
            <p:cNvPr id="106" name="Freeform 131"/>
            <p:cNvSpPr/>
            <p:nvPr/>
          </p:nvSpPr>
          <p:spPr bwMode="auto">
            <a:xfrm>
              <a:off x="7648129" y="228600"/>
              <a:ext cx="47625" cy="71438"/>
            </a:xfrm>
            <a:custGeom>
              <a:avLst/>
              <a:gdLst>
                <a:gd name="T0" fmla="*/ 0 w 30"/>
                <a:gd name="T1" fmla="*/ 0 h 45"/>
                <a:gd name="T2" fmla="*/ 0 w 30"/>
                <a:gd name="T3" fmla="*/ 45 h 45"/>
                <a:gd name="T4" fmla="*/ 30 w 30"/>
                <a:gd name="T5" fmla="*/ 23 h 45"/>
                <a:gd name="T6" fmla="*/ 0 w 30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5">
                  <a:moveTo>
                    <a:pt x="0" y="0"/>
                  </a:moveTo>
                  <a:lnTo>
                    <a:pt x="0" y="45"/>
                  </a:lnTo>
                  <a:lnTo>
                    <a:pt x="30" y="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07" name="Freeform 132"/>
            <p:cNvSpPr/>
            <p:nvPr/>
          </p:nvSpPr>
          <p:spPr bwMode="auto">
            <a:xfrm>
              <a:off x="7810054" y="228600"/>
              <a:ext cx="50800" cy="71438"/>
            </a:xfrm>
            <a:custGeom>
              <a:avLst/>
              <a:gdLst>
                <a:gd name="T0" fmla="*/ 0 w 32"/>
                <a:gd name="T1" fmla="*/ 0 h 45"/>
                <a:gd name="T2" fmla="*/ 0 w 32"/>
                <a:gd name="T3" fmla="*/ 45 h 45"/>
                <a:gd name="T4" fmla="*/ 32 w 32"/>
                <a:gd name="T5" fmla="*/ 23 h 45"/>
                <a:gd name="T6" fmla="*/ 0 w 32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45">
                  <a:moveTo>
                    <a:pt x="0" y="0"/>
                  </a:moveTo>
                  <a:lnTo>
                    <a:pt x="0" y="45"/>
                  </a:lnTo>
                  <a:lnTo>
                    <a:pt x="32" y="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08" name="Freeform 133"/>
            <p:cNvSpPr/>
            <p:nvPr/>
          </p:nvSpPr>
          <p:spPr bwMode="auto">
            <a:xfrm>
              <a:off x="7975154" y="228600"/>
              <a:ext cx="47625" cy="71438"/>
            </a:xfrm>
            <a:custGeom>
              <a:avLst/>
              <a:gdLst>
                <a:gd name="T0" fmla="*/ 0 w 30"/>
                <a:gd name="T1" fmla="*/ 0 h 45"/>
                <a:gd name="T2" fmla="*/ 0 w 30"/>
                <a:gd name="T3" fmla="*/ 45 h 45"/>
                <a:gd name="T4" fmla="*/ 30 w 30"/>
                <a:gd name="T5" fmla="*/ 23 h 45"/>
                <a:gd name="T6" fmla="*/ 0 w 30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5">
                  <a:moveTo>
                    <a:pt x="0" y="0"/>
                  </a:moveTo>
                  <a:lnTo>
                    <a:pt x="0" y="45"/>
                  </a:lnTo>
                  <a:lnTo>
                    <a:pt x="30" y="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09" name="Freeform 134"/>
            <p:cNvSpPr/>
            <p:nvPr/>
          </p:nvSpPr>
          <p:spPr bwMode="auto">
            <a:xfrm>
              <a:off x="8137079" y="228600"/>
              <a:ext cx="47625" cy="71438"/>
            </a:xfrm>
            <a:custGeom>
              <a:avLst/>
              <a:gdLst>
                <a:gd name="T0" fmla="*/ 0 w 30"/>
                <a:gd name="T1" fmla="*/ 0 h 45"/>
                <a:gd name="T2" fmla="*/ 0 w 30"/>
                <a:gd name="T3" fmla="*/ 45 h 45"/>
                <a:gd name="T4" fmla="*/ 30 w 30"/>
                <a:gd name="T5" fmla="*/ 23 h 45"/>
                <a:gd name="T6" fmla="*/ 0 w 30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5">
                  <a:moveTo>
                    <a:pt x="0" y="0"/>
                  </a:moveTo>
                  <a:lnTo>
                    <a:pt x="0" y="45"/>
                  </a:lnTo>
                  <a:lnTo>
                    <a:pt x="30" y="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10" name="Freeform 135"/>
            <p:cNvSpPr/>
            <p:nvPr/>
          </p:nvSpPr>
          <p:spPr bwMode="auto">
            <a:xfrm>
              <a:off x="8299004" y="228600"/>
              <a:ext cx="50800" cy="71438"/>
            </a:xfrm>
            <a:custGeom>
              <a:avLst/>
              <a:gdLst>
                <a:gd name="T0" fmla="*/ 0 w 32"/>
                <a:gd name="T1" fmla="*/ 0 h 45"/>
                <a:gd name="T2" fmla="*/ 0 w 32"/>
                <a:gd name="T3" fmla="*/ 45 h 45"/>
                <a:gd name="T4" fmla="*/ 32 w 32"/>
                <a:gd name="T5" fmla="*/ 23 h 45"/>
                <a:gd name="T6" fmla="*/ 0 w 32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45">
                  <a:moveTo>
                    <a:pt x="0" y="0"/>
                  </a:moveTo>
                  <a:lnTo>
                    <a:pt x="0" y="45"/>
                  </a:lnTo>
                  <a:lnTo>
                    <a:pt x="32" y="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pic>
        <p:nvPicPr>
          <p:cNvPr id="10" name="图片 9" descr="卡通人物&#10;&#10;中度可信度描述已自动生成"/>
          <p:cNvPicPr>
            <a:picLocks noChangeAspect="1"/>
          </p:cNvPicPr>
          <p:nvPr/>
        </p:nvPicPr>
        <p:blipFill>
          <a:blip r:embed="rId13" cstate="screen"/>
          <a:stretch>
            <a:fillRect/>
          </a:stretch>
        </p:blipFill>
        <p:spPr>
          <a:xfrm flipV="1">
            <a:off x="6854960" y="5770865"/>
            <a:ext cx="5337039" cy="1089514"/>
          </a:xfrm>
          <a:prstGeom prst="rect">
            <a:avLst/>
          </a:prstGeom>
        </p:spPr>
      </p:pic>
      <p:pic>
        <p:nvPicPr>
          <p:cNvPr id="12" name="图片 11" descr="卡通人物&#10;&#10;中度可信度描述已自动生成"/>
          <p:cNvPicPr>
            <a:picLocks noChangeAspect="1"/>
          </p:cNvPicPr>
          <p:nvPr/>
        </p:nvPicPr>
        <p:blipFill>
          <a:blip r:embed="rId14" cstate="screen"/>
          <a:stretch>
            <a:fillRect/>
          </a:stretch>
        </p:blipFill>
        <p:spPr>
          <a:xfrm flipH="1">
            <a:off x="1269" y="3392417"/>
            <a:ext cx="1788093" cy="3465583"/>
          </a:xfrm>
          <a:prstGeom prst="rect">
            <a:avLst/>
          </a:prstGeom>
        </p:spPr>
      </p:pic>
      <p:pic>
        <p:nvPicPr>
          <p:cNvPr id="15" name="图片 14" descr="卡通人物&#10;&#10;描述已自动生成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>
          <a:xfrm>
            <a:off x="4129075" y="1403376"/>
            <a:ext cx="957404" cy="924161"/>
          </a:xfrm>
          <a:prstGeom prst="rect">
            <a:avLst/>
          </a:prstGeom>
        </p:spPr>
      </p:pic>
      <p:pic>
        <p:nvPicPr>
          <p:cNvPr id="17" name="图片 16" descr="图片包含 图标&#10;&#10;描述已自动生成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>
          <a:xfrm>
            <a:off x="712144" y="-1"/>
            <a:ext cx="1567825" cy="1428019"/>
          </a:xfrm>
          <a:prstGeom prst="rect">
            <a:avLst/>
          </a:prstGeom>
        </p:spPr>
      </p:pic>
      <p:sp>
        <p:nvSpPr>
          <p:cNvPr id="33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5074387" y="4526641"/>
            <a:ext cx="1281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背景介绍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507847" y="4526641"/>
            <a:ext cx="1281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项目目标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944312" y="2367655"/>
            <a:ext cx="4145280" cy="1291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800" dirty="0">
                <a:solidFill>
                  <a:schemeClr val="accent1"/>
                </a:solidFill>
                <a:latin typeface="汉仪大宋简" pitchFamily="49" charset="-122"/>
                <a:ea typeface="汉仪大宋简" pitchFamily="49" charset="-122"/>
                <a:cs typeface="字魂105号-简雅黑" panose="00000500000000000000" pitchFamily="2" charset="-122"/>
                <a:sym typeface="Arial" panose="020B0604020202020204"/>
              </a:rPr>
              <a:t>项目概述</a:t>
            </a:r>
            <a:endParaRPr lang="zh-CN" altLang="en-US" sz="7800" dirty="0">
              <a:solidFill>
                <a:schemeClr val="accent1"/>
              </a:solidFill>
              <a:latin typeface="汉仪大宋简" pitchFamily="49" charset="-122"/>
              <a:ea typeface="汉仪大宋简" pitchFamily="49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020512" y="3678568"/>
            <a:ext cx="42254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Basic information of the enterprise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581605" y="6258271"/>
            <a:ext cx="1220787" cy="1199455"/>
            <a:chOff x="11554417" y="6130588"/>
            <a:chExt cx="1077320" cy="1058495"/>
          </a:xfrm>
          <a:solidFill>
            <a:schemeClr val="accent2"/>
          </a:solidFill>
        </p:grpSpPr>
        <p:sp>
          <p:nvSpPr>
            <p:cNvPr id="14" name="Freeform 15"/>
            <p:cNvSpPr>
              <a:spLocks noEditPoints="1"/>
            </p:cNvSpPr>
            <p:nvPr/>
          </p:nvSpPr>
          <p:spPr bwMode="auto">
            <a:xfrm>
              <a:off x="11752262" y="6309608"/>
              <a:ext cx="879475" cy="879475"/>
            </a:xfrm>
            <a:custGeom>
              <a:avLst/>
              <a:gdLst>
                <a:gd name="T0" fmla="*/ 84 w 169"/>
                <a:gd name="T1" fmla="*/ 169 h 169"/>
                <a:gd name="T2" fmla="*/ 0 w 169"/>
                <a:gd name="T3" fmla="*/ 85 h 169"/>
                <a:gd name="T4" fmla="*/ 84 w 169"/>
                <a:gd name="T5" fmla="*/ 0 h 169"/>
                <a:gd name="T6" fmla="*/ 169 w 169"/>
                <a:gd name="T7" fmla="*/ 85 h 169"/>
                <a:gd name="T8" fmla="*/ 84 w 169"/>
                <a:gd name="T9" fmla="*/ 169 h 169"/>
                <a:gd name="T10" fmla="*/ 84 w 169"/>
                <a:gd name="T11" fmla="*/ 16 h 169"/>
                <a:gd name="T12" fmla="*/ 16 w 169"/>
                <a:gd name="T13" fmla="*/ 85 h 169"/>
                <a:gd name="T14" fmla="*/ 84 w 169"/>
                <a:gd name="T15" fmla="*/ 153 h 169"/>
                <a:gd name="T16" fmla="*/ 153 w 169"/>
                <a:gd name="T17" fmla="*/ 85 h 169"/>
                <a:gd name="T18" fmla="*/ 84 w 169"/>
                <a:gd name="T19" fmla="*/ 1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9" h="169">
                  <a:moveTo>
                    <a:pt x="84" y="169"/>
                  </a:moveTo>
                  <a:cubicBezTo>
                    <a:pt x="38" y="169"/>
                    <a:pt x="0" y="132"/>
                    <a:pt x="0" y="85"/>
                  </a:cubicBezTo>
                  <a:cubicBezTo>
                    <a:pt x="0" y="38"/>
                    <a:pt x="38" y="0"/>
                    <a:pt x="84" y="0"/>
                  </a:cubicBezTo>
                  <a:cubicBezTo>
                    <a:pt x="131" y="0"/>
                    <a:pt x="169" y="38"/>
                    <a:pt x="169" y="85"/>
                  </a:cubicBezTo>
                  <a:cubicBezTo>
                    <a:pt x="169" y="132"/>
                    <a:pt x="131" y="169"/>
                    <a:pt x="84" y="169"/>
                  </a:cubicBezTo>
                  <a:close/>
                  <a:moveTo>
                    <a:pt x="84" y="16"/>
                  </a:moveTo>
                  <a:cubicBezTo>
                    <a:pt x="47" y="16"/>
                    <a:pt x="16" y="47"/>
                    <a:pt x="16" y="85"/>
                  </a:cubicBezTo>
                  <a:cubicBezTo>
                    <a:pt x="16" y="123"/>
                    <a:pt x="47" y="153"/>
                    <a:pt x="84" y="153"/>
                  </a:cubicBezTo>
                  <a:cubicBezTo>
                    <a:pt x="122" y="153"/>
                    <a:pt x="153" y="123"/>
                    <a:pt x="153" y="85"/>
                  </a:cubicBezTo>
                  <a:cubicBezTo>
                    <a:pt x="153" y="47"/>
                    <a:pt x="122" y="16"/>
                    <a:pt x="84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1554417" y="6130588"/>
              <a:ext cx="241928" cy="2419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2159319" y="2090603"/>
            <a:ext cx="2553904" cy="264687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16600" b="1" dirty="0">
                <a:solidFill>
                  <a:schemeClr val="accent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0</a:t>
            </a:r>
            <a:r>
              <a:rPr lang="en-US" altLang="zh-CN" sz="16600" b="1" dirty="0">
                <a:solidFill>
                  <a:schemeClr val="accent2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1</a:t>
            </a:r>
            <a:endParaRPr lang="zh-CN" altLang="en-US" sz="16600" b="1" dirty="0">
              <a:solidFill>
                <a:schemeClr val="accent2"/>
              </a:solidFill>
              <a:effectLst>
                <a:reflection blurRad="6350" stA="55000" endA="300" endPos="45500" dir="5400000" sy="-100000" algn="bl" rotWithShape="0"/>
              </a:effectLst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30" name="任意多边形: 形状 29"/>
          <p:cNvSpPr/>
          <p:nvPr/>
        </p:nvSpPr>
        <p:spPr>
          <a:xfrm flipH="1">
            <a:off x="1179264" y="1424982"/>
            <a:ext cx="705423" cy="485223"/>
          </a:xfrm>
          <a:custGeom>
            <a:avLst/>
            <a:gdLst>
              <a:gd name="connsiteX0" fmla="*/ 220815 w 807837"/>
              <a:gd name="connsiteY0" fmla="*/ 407615 h 555668"/>
              <a:gd name="connsiteX1" fmla="*/ 146734 w 807837"/>
              <a:gd name="connsiteY1" fmla="*/ 481686 h 555668"/>
              <a:gd name="connsiteX2" fmla="*/ 220815 w 807837"/>
              <a:gd name="connsiteY2" fmla="*/ 555668 h 555668"/>
              <a:gd name="connsiteX3" fmla="*/ 514281 w 807837"/>
              <a:gd name="connsiteY3" fmla="*/ 407615 h 555668"/>
              <a:gd name="connsiteX4" fmla="*/ 440289 w 807837"/>
              <a:gd name="connsiteY4" fmla="*/ 481686 h 555668"/>
              <a:gd name="connsiteX5" fmla="*/ 514281 w 807837"/>
              <a:gd name="connsiteY5" fmla="*/ 555668 h 555668"/>
              <a:gd name="connsiteX6" fmla="*/ 807837 w 807837"/>
              <a:gd name="connsiteY6" fmla="*/ 407615 h 555668"/>
              <a:gd name="connsiteX7" fmla="*/ 733844 w 807837"/>
              <a:gd name="connsiteY7" fmla="*/ 481686 h 555668"/>
              <a:gd name="connsiteX8" fmla="*/ 807837 w 807837"/>
              <a:gd name="connsiteY8" fmla="*/ 555668 h 555668"/>
              <a:gd name="connsiteX9" fmla="*/ 73992 w 807837"/>
              <a:gd name="connsiteY9" fmla="*/ 304773 h 555668"/>
              <a:gd name="connsiteX10" fmla="*/ 0 w 807837"/>
              <a:gd name="connsiteY10" fmla="*/ 380095 h 555668"/>
              <a:gd name="connsiteX11" fmla="*/ 73992 w 807837"/>
              <a:gd name="connsiteY11" fmla="*/ 454077 h 555668"/>
              <a:gd name="connsiteX12" fmla="*/ 367548 w 807837"/>
              <a:gd name="connsiteY12" fmla="*/ 304773 h 555668"/>
              <a:gd name="connsiteX13" fmla="*/ 293556 w 807837"/>
              <a:gd name="connsiteY13" fmla="*/ 380095 h 555668"/>
              <a:gd name="connsiteX14" fmla="*/ 367548 w 807837"/>
              <a:gd name="connsiteY14" fmla="*/ 454077 h 555668"/>
              <a:gd name="connsiteX15" fmla="*/ 661103 w 807837"/>
              <a:gd name="connsiteY15" fmla="*/ 304773 h 555668"/>
              <a:gd name="connsiteX16" fmla="*/ 587022 w 807837"/>
              <a:gd name="connsiteY16" fmla="*/ 380095 h 555668"/>
              <a:gd name="connsiteX17" fmla="*/ 661103 w 807837"/>
              <a:gd name="connsiteY17" fmla="*/ 454077 h 555668"/>
              <a:gd name="connsiteX18" fmla="*/ 220815 w 807837"/>
              <a:gd name="connsiteY18" fmla="*/ 203182 h 555668"/>
              <a:gd name="connsiteX19" fmla="*/ 146734 w 807837"/>
              <a:gd name="connsiteY19" fmla="*/ 277253 h 555668"/>
              <a:gd name="connsiteX20" fmla="*/ 220815 w 807837"/>
              <a:gd name="connsiteY20" fmla="*/ 352486 h 555668"/>
              <a:gd name="connsiteX21" fmla="*/ 514281 w 807837"/>
              <a:gd name="connsiteY21" fmla="*/ 203182 h 555668"/>
              <a:gd name="connsiteX22" fmla="*/ 440289 w 807837"/>
              <a:gd name="connsiteY22" fmla="*/ 277253 h 555668"/>
              <a:gd name="connsiteX23" fmla="*/ 514281 w 807837"/>
              <a:gd name="connsiteY23" fmla="*/ 352486 h 555668"/>
              <a:gd name="connsiteX24" fmla="*/ 807837 w 807837"/>
              <a:gd name="connsiteY24" fmla="*/ 203182 h 555668"/>
              <a:gd name="connsiteX25" fmla="*/ 733844 w 807837"/>
              <a:gd name="connsiteY25" fmla="*/ 277253 h 555668"/>
              <a:gd name="connsiteX26" fmla="*/ 807837 w 807837"/>
              <a:gd name="connsiteY26" fmla="*/ 352486 h 555668"/>
              <a:gd name="connsiteX27" fmla="*/ 73992 w 807837"/>
              <a:gd name="connsiteY27" fmla="*/ 101591 h 555668"/>
              <a:gd name="connsiteX28" fmla="*/ 0 w 807837"/>
              <a:gd name="connsiteY28" fmla="*/ 175662 h 555668"/>
              <a:gd name="connsiteX29" fmla="*/ 73992 w 807837"/>
              <a:gd name="connsiteY29" fmla="*/ 249644 h 555668"/>
              <a:gd name="connsiteX30" fmla="*/ 367548 w 807837"/>
              <a:gd name="connsiteY30" fmla="*/ 101591 h 555668"/>
              <a:gd name="connsiteX31" fmla="*/ 293556 w 807837"/>
              <a:gd name="connsiteY31" fmla="*/ 175662 h 555668"/>
              <a:gd name="connsiteX32" fmla="*/ 367548 w 807837"/>
              <a:gd name="connsiteY32" fmla="*/ 249644 h 555668"/>
              <a:gd name="connsiteX33" fmla="*/ 661103 w 807837"/>
              <a:gd name="connsiteY33" fmla="*/ 101591 h 555668"/>
              <a:gd name="connsiteX34" fmla="*/ 587022 w 807837"/>
              <a:gd name="connsiteY34" fmla="*/ 175662 h 555668"/>
              <a:gd name="connsiteX35" fmla="*/ 661103 w 807837"/>
              <a:gd name="connsiteY35" fmla="*/ 249644 h 555668"/>
              <a:gd name="connsiteX36" fmla="*/ 220815 w 807837"/>
              <a:gd name="connsiteY36" fmla="*/ 0 h 555668"/>
              <a:gd name="connsiteX37" fmla="*/ 146734 w 807837"/>
              <a:gd name="connsiteY37" fmla="*/ 73982 h 555668"/>
              <a:gd name="connsiteX38" fmla="*/ 220815 w 807837"/>
              <a:gd name="connsiteY38" fmla="*/ 148053 h 555668"/>
              <a:gd name="connsiteX39" fmla="*/ 514281 w 807837"/>
              <a:gd name="connsiteY39" fmla="*/ 0 h 555668"/>
              <a:gd name="connsiteX40" fmla="*/ 440289 w 807837"/>
              <a:gd name="connsiteY40" fmla="*/ 73982 h 555668"/>
              <a:gd name="connsiteX41" fmla="*/ 514281 w 807837"/>
              <a:gd name="connsiteY41" fmla="*/ 148053 h 555668"/>
              <a:gd name="connsiteX42" fmla="*/ 807837 w 807837"/>
              <a:gd name="connsiteY42" fmla="*/ 0 h 555668"/>
              <a:gd name="connsiteX43" fmla="*/ 733844 w 807837"/>
              <a:gd name="connsiteY43" fmla="*/ 73982 h 555668"/>
              <a:gd name="connsiteX44" fmla="*/ 807837 w 807837"/>
              <a:gd name="connsiteY44" fmla="*/ 148053 h 55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07837" h="555668">
                <a:moveTo>
                  <a:pt x="220815" y="407615"/>
                </a:moveTo>
                <a:lnTo>
                  <a:pt x="146734" y="481686"/>
                </a:lnTo>
                <a:lnTo>
                  <a:pt x="220815" y="555668"/>
                </a:lnTo>
                <a:close/>
                <a:moveTo>
                  <a:pt x="514281" y="407615"/>
                </a:moveTo>
                <a:lnTo>
                  <a:pt x="440289" y="481686"/>
                </a:lnTo>
                <a:lnTo>
                  <a:pt x="514281" y="555668"/>
                </a:lnTo>
                <a:close/>
                <a:moveTo>
                  <a:pt x="807837" y="407615"/>
                </a:moveTo>
                <a:lnTo>
                  <a:pt x="733844" y="481686"/>
                </a:lnTo>
                <a:lnTo>
                  <a:pt x="807837" y="555668"/>
                </a:lnTo>
                <a:close/>
                <a:moveTo>
                  <a:pt x="73992" y="304773"/>
                </a:moveTo>
                <a:lnTo>
                  <a:pt x="0" y="380095"/>
                </a:lnTo>
                <a:lnTo>
                  <a:pt x="73992" y="454077"/>
                </a:lnTo>
                <a:close/>
                <a:moveTo>
                  <a:pt x="367548" y="304773"/>
                </a:moveTo>
                <a:lnTo>
                  <a:pt x="293556" y="380095"/>
                </a:lnTo>
                <a:lnTo>
                  <a:pt x="367548" y="454077"/>
                </a:lnTo>
                <a:close/>
                <a:moveTo>
                  <a:pt x="661103" y="304773"/>
                </a:moveTo>
                <a:lnTo>
                  <a:pt x="587022" y="380095"/>
                </a:lnTo>
                <a:lnTo>
                  <a:pt x="661103" y="454077"/>
                </a:lnTo>
                <a:close/>
                <a:moveTo>
                  <a:pt x="220815" y="203182"/>
                </a:moveTo>
                <a:lnTo>
                  <a:pt x="146734" y="277253"/>
                </a:lnTo>
                <a:lnTo>
                  <a:pt x="220815" y="352486"/>
                </a:lnTo>
                <a:close/>
                <a:moveTo>
                  <a:pt x="514281" y="203182"/>
                </a:moveTo>
                <a:lnTo>
                  <a:pt x="440289" y="277253"/>
                </a:lnTo>
                <a:lnTo>
                  <a:pt x="514281" y="352486"/>
                </a:lnTo>
                <a:close/>
                <a:moveTo>
                  <a:pt x="807837" y="203182"/>
                </a:moveTo>
                <a:lnTo>
                  <a:pt x="733844" y="277253"/>
                </a:lnTo>
                <a:lnTo>
                  <a:pt x="807837" y="352486"/>
                </a:lnTo>
                <a:close/>
                <a:moveTo>
                  <a:pt x="73992" y="101591"/>
                </a:moveTo>
                <a:lnTo>
                  <a:pt x="0" y="175662"/>
                </a:lnTo>
                <a:lnTo>
                  <a:pt x="73992" y="249644"/>
                </a:lnTo>
                <a:close/>
                <a:moveTo>
                  <a:pt x="367548" y="101591"/>
                </a:moveTo>
                <a:lnTo>
                  <a:pt x="293556" y="175662"/>
                </a:lnTo>
                <a:lnTo>
                  <a:pt x="367548" y="249644"/>
                </a:lnTo>
                <a:close/>
                <a:moveTo>
                  <a:pt x="661103" y="101591"/>
                </a:moveTo>
                <a:lnTo>
                  <a:pt x="587022" y="175662"/>
                </a:lnTo>
                <a:lnTo>
                  <a:pt x="661103" y="249644"/>
                </a:lnTo>
                <a:close/>
                <a:moveTo>
                  <a:pt x="220815" y="0"/>
                </a:moveTo>
                <a:lnTo>
                  <a:pt x="146734" y="73982"/>
                </a:lnTo>
                <a:lnTo>
                  <a:pt x="220815" y="148053"/>
                </a:lnTo>
                <a:close/>
                <a:moveTo>
                  <a:pt x="514281" y="0"/>
                </a:moveTo>
                <a:lnTo>
                  <a:pt x="440289" y="73982"/>
                </a:lnTo>
                <a:lnTo>
                  <a:pt x="514281" y="148053"/>
                </a:lnTo>
                <a:close/>
                <a:moveTo>
                  <a:pt x="807837" y="0"/>
                </a:moveTo>
                <a:lnTo>
                  <a:pt x="733844" y="73982"/>
                </a:lnTo>
                <a:lnTo>
                  <a:pt x="807837" y="148053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96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6" name="图片 5" descr="卡通人物&#10;&#10;描述已自动生成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1" y="4283817"/>
            <a:ext cx="6390169" cy="2574182"/>
          </a:xfrm>
          <a:prstGeom prst="rect">
            <a:avLst/>
          </a:prstGeom>
        </p:spPr>
      </p:pic>
      <p:pic>
        <p:nvPicPr>
          <p:cNvPr id="10" name="图片 9" descr="卡通人物&#10;&#10;中度可信度描述已自动生成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9245951" y="4211835"/>
            <a:ext cx="2548000" cy="2646878"/>
          </a:xfrm>
          <a:prstGeom prst="rect">
            <a:avLst/>
          </a:prstGeom>
        </p:spPr>
      </p:pic>
      <p:pic>
        <p:nvPicPr>
          <p:cNvPr id="13" name="图片 12" descr="图片包含 游戏机, 动物, 海胆, 伞&#10;&#10;描述已自动生成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918697" y="373610"/>
            <a:ext cx="677546" cy="724849"/>
          </a:xfrm>
          <a:prstGeom prst="rect">
            <a:avLst/>
          </a:prstGeom>
        </p:spPr>
      </p:pic>
      <p:pic>
        <p:nvPicPr>
          <p:cNvPr id="15" name="图片 14" descr="卡通人物&#10;&#10;中度可信度描述已自动生成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7108536" y="-3320"/>
            <a:ext cx="5083462" cy="1319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43" grpId="0"/>
      <p:bldP spid="44" grpId="0"/>
      <p:bldP spid="28" grpId="0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1"/>
          <p:cNvSpPr txBox="1"/>
          <p:nvPr>
            <p:custDataLst>
              <p:tags r:id="rId1"/>
            </p:custDataLst>
          </p:nvPr>
        </p:nvSpPr>
        <p:spPr>
          <a:xfrm>
            <a:off x="1242695" y="4609465"/>
            <a:ext cx="2719705" cy="19234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Segoe UI" panose="020B0502040204020203" pitchFamily="34" charset="0"/>
                <a:sym typeface="Arial" panose="020B0604020202020204"/>
              </a:rPr>
              <a:t>背景介绍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cs typeface="Segoe UI" panose="020B0502040204020203" pitchFamily="34" charset="0"/>
              <a:sym typeface="Arial" panose="020B0604020202020204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"本项目应用大数据技术分析唐宋时期诗人的作品数量，以支持文学研究和教学。通过整合先进的数据处理技术，我们可以更深入地探索文学作品的分布和历史影响。"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" name="TextBox 22"/>
          <p:cNvSpPr txBox="1"/>
          <p:nvPr>
            <p:custDataLst>
              <p:tags r:id="rId2"/>
            </p:custDataLst>
          </p:nvPr>
        </p:nvSpPr>
        <p:spPr>
          <a:xfrm>
            <a:off x="4808220" y="4609465"/>
            <a:ext cx="2626360" cy="19234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Segoe UI" panose="020B0502040204020203" pitchFamily="34" charset="0"/>
                <a:sym typeface="Arial" panose="020B0604020202020204"/>
              </a:rPr>
              <a:t>项目目标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cs typeface="Segoe UI" panose="020B0502040204020203" pitchFamily="34" charset="0"/>
              <a:sym typeface="Arial" panose="020B0604020202020204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"建立一个高效的数据处理流程，能够处理和分析大规模的文学作品数据。开发一个交互式的前端界面，通过图表和时间线展示诗人的作品数量和相关数据。"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5" name="TextBox 23"/>
          <p:cNvSpPr txBox="1"/>
          <p:nvPr>
            <p:custDataLst>
              <p:tags r:id="rId3"/>
            </p:custDataLst>
          </p:nvPr>
        </p:nvSpPr>
        <p:spPr>
          <a:xfrm>
            <a:off x="8437245" y="4609465"/>
            <a:ext cx="2424430" cy="19234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Segoe UI" panose="020B0502040204020203" pitchFamily="34" charset="0"/>
                <a:sym typeface="Arial" panose="020B0604020202020204"/>
              </a:rPr>
              <a:t>技术框架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cs typeface="Segoe UI" panose="020B0502040204020203" pitchFamily="34" charset="0"/>
              <a:sym typeface="Arial" panose="020B0604020202020204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"使用Hadoop进行数据存储，Spark进行高速数据处理，Kafka进行数据流处理。这一集成框架支持从多源数据实时采集到深度分析的全流程。"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6" name="组合 5"/>
          <p:cNvGrpSpPr/>
          <p:nvPr>
            <p:custDataLst>
              <p:tags r:id="rId4"/>
            </p:custDataLst>
          </p:nvPr>
        </p:nvGrpSpPr>
        <p:grpSpPr>
          <a:xfrm>
            <a:off x="1573967" y="2173576"/>
            <a:ext cx="2221907" cy="2019669"/>
            <a:chOff x="1573967" y="2098626"/>
            <a:chExt cx="2221907" cy="2019669"/>
          </a:xfrm>
        </p:grpSpPr>
        <p:grpSp>
          <p:nvGrpSpPr>
            <p:cNvPr id="7" name="组合 6"/>
            <p:cNvGrpSpPr/>
            <p:nvPr/>
          </p:nvGrpSpPr>
          <p:grpSpPr>
            <a:xfrm>
              <a:off x="1993579" y="3083006"/>
              <a:ext cx="1802295" cy="1035289"/>
              <a:chOff x="1993579" y="3371156"/>
              <a:chExt cx="1802295" cy="1035289"/>
            </a:xfrm>
          </p:grpSpPr>
          <p:sp>
            <p:nvSpPr>
              <p:cNvPr id="9" name="Parallelogram 15"/>
              <p:cNvSpPr/>
              <p:nvPr>
                <p:custDataLst>
                  <p:tags r:id="rId5"/>
                </p:custDataLst>
              </p:nvPr>
            </p:nvSpPr>
            <p:spPr>
              <a:xfrm>
                <a:off x="1993579" y="3371156"/>
                <a:ext cx="1802295" cy="1035289"/>
              </a:xfrm>
              <a:prstGeom prst="parallelogram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F5F5F5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0" name="Shape 196"/>
              <p:cNvSpPr/>
              <p:nvPr>
                <p:custDataLst>
                  <p:tags r:id="rId6"/>
                </p:custDataLst>
              </p:nvPr>
            </p:nvSpPr>
            <p:spPr>
              <a:xfrm>
                <a:off x="2456165" y="3508765"/>
                <a:ext cx="877122" cy="76007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25400" tIns="25400" rIns="25400" bIns="25400" anchor="ctr"/>
              <a:lstStyle>
                <a:lvl1pPr algn="l">
                  <a:lnSpc>
                    <a:spcPct val="120000"/>
                  </a:lnSpc>
                  <a:defRPr sz="3500" cap="none">
                    <a:solidFill>
                      <a:srgbClr val="FFFFFF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defRPr>
                </a:lvl1pPr>
              </a:lstStyle>
              <a:p>
                <a:pPr marL="0" marR="0" lvl="0" indent="0" algn="l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5F5F5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5F5F5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A</a:t>
                </a: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5F5F5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8" name="平行四边形 7"/>
            <p:cNvSpPr/>
            <p:nvPr>
              <p:custDataLst>
                <p:tags r:id="rId7"/>
              </p:custDataLst>
            </p:nvPr>
          </p:nvSpPr>
          <p:spPr>
            <a:xfrm>
              <a:off x="1573967" y="2098626"/>
              <a:ext cx="2075326" cy="1454046"/>
            </a:xfrm>
            <a:prstGeom prst="parallelogram">
              <a:avLst/>
            </a:prstGeom>
            <a:blipFill rotWithShape="1">
              <a:blip r:embed="rId8" cstate="screen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9"/>
            </p:custDataLst>
          </p:nvPr>
        </p:nvGrpSpPr>
        <p:grpSpPr>
          <a:xfrm>
            <a:off x="5001185" y="2173576"/>
            <a:ext cx="2221907" cy="2019669"/>
            <a:chOff x="1573967" y="2098626"/>
            <a:chExt cx="2221907" cy="2019669"/>
          </a:xfrm>
        </p:grpSpPr>
        <p:grpSp>
          <p:nvGrpSpPr>
            <p:cNvPr id="12" name="组合 11"/>
            <p:cNvGrpSpPr/>
            <p:nvPr/>
          </p:nvGrpSpPr>
          <p:grpSpPr>
            <a:xfrm>
              <a:off x="1993579" y="3083006"/>
              <a:ext cx="1802295" cy="1035289"/>
              <a:chOff x="1993579" y="3371156"/>
              <a:chExt cx="1802295" cy="1035289"/>
            </a:xfrm>
          </p:grpSpPr>
          <p:sp>
            <p:nvSpPr>
              <p:cNvPr id="14" name="Parallelogram 15"/>
              <p:cNvSpPr/>
              <p:nvPr>
                <p:custDataLst>
                  <p:tags r:id="rId10"/>
                </p:custDataLst>
              </p:nvPr>
            </p:nvSpPr>
            <p:spPr>
              <a:xfrm>
                <a:off x="1993579" y="3371156"/>
                <a:ext cx="1802295" cy="1035289"/>
              </a:xfrm>
              <a:prstGeom prst="parallelogram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F5F5F5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5" name="Shape 196"/>
              <p:cNvSpPr/>
              <p:nvPr>
                <p:custDataLst>
                  <p:tags r:id="rId11"/>
                </p:custDataLst>
              </p:nvPr>
            </p:nvSpPr>
            <p:spPr>
              <a:xfrm>
                <a:off x="2456165" y="3508765"/>
                <a:ext cx="877122" cy="76007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25400" tIns="25400" rIns="25400" bIns="25400" anchor="ctr"/>
              <a:lstStyle>
                <a:lvl1pPr algn="l">
                  <a:lnSpc>
                    <a:spcPct val="120000"/>
                  </a:lnSpc>
                  <a:defRPr sz="3500" cap="none">
                    <a:solidFill>
                      <a:srgbClr val="FFFFFF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defRPr>
                </a:lvl1pPr>
              </a:lstStyle>
              <a:p>
                <a:pPr marL="0" marR="0" lvl="0" indent="0" algn="l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5F5F5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5F5F5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B</a:t>
                </a: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5F5F5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13" name="平行四边形 12"/>
            <p:cNvSpPr/>
            <p:nvPr>
              <p:custDataLst>
                <p:tags r:id="rId12"/>
              </p:custDataLst>
            </p:nvPr>
          </p:nvSpPr>
          <p:spPr>
            <a:xfrm>
              <a:off x="1573967" y="2098626"/>
              <a:ext cx="2075326" cy="1454046"/>
            </a:xfrm>
            <a:prstGeom prst="parallelogram">
              <a:avLst/>
            </a:prstGeom>
            <a:blipFill rotWithShape="1">
              <a:blip r:embed="rId13" cstate="screen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14"/>
            </p:custDataLst>
          </p:nvPr>
        </p:nvGrpSpPr>
        <p:grpSpPr>
          <a:xfrm>
            <a:off x="8396126" y="2173576"/>
            <a:ext cx="2221907" cy="2019669"/>
            <a:chOff x="1573967" y="2098626"/>
            <a:chExt cx="2221907" cy="2019669"/>
          </a:xfrm>
        </p:grpSpPr>
        <p:grpSp>
          <p:nvGrpSpPr>
            <p:cNvPr id="17" name="组合 16"/>
            <p:cNvGrpSpPr/>
            <p:nvPr/>
          </p:nvGrpSpPr>
          <p:grpSpPr>
            <a:xfrm>
              <a:off x="1993579" y="3083006"/>
              <a:ext cx="1802295" cy="1035289"/>
              <a:chOff x="1993579" y="3371156"/>
              <a:chExt cx="1802295" cy="1035289"/>
            </a:xfrm>
          </p:grpSpPr>
          <p:sp>
            <p:nvSpPr>
              <p:cNvPr id="19" name="Parallelogram 15"/>
              <p:cNvSpPr/>
              <p:nvPr>
                <p:custDataLst>
                  <p:tags r:id="rId15"/>
                </p:custDataLst>
              </p:nvPr>
            </p:nvSpPr>
            <p:spPr>
              <a:xfrm>
                <a:off x="1993579" y="3371156"/>
                <a:ext cx="1802295" cy="1035289"/>
              </a:xfrm>
              <a:prstGeom prst="parallelogram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F5F5F5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0" name="Shape 196"/>
              <p:cNvSpPr/>
              <p:nvPr>
                <p:custDataLst>
                  <p:tags r:id="rId16"/>
                </p:custDataLst>
              </p:nvPr>
            </p:nvSpPr>
            <p:spPr>
              <a:xfrm>
                <a:off x="2456165" y="3508765"/>
                <a:ext cx="877122" cy="76007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25400" tIns="25400" rIns="25400" bIns="25400" anchor="ctr"/>
              <a:lstStyle>
                <a:lvl1pPr algn="l">
                  <a:lnSpc>
                    <a:spcPct val="120000"/>
                  </a:lnSpc>
                  <a:defRPr sz="3500" cap="none">
                    <a:solidFill>
                      <a:srgbClr val="FFFFFF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defRPr>
                </a:lvl1pPr>
              </a:lstStyle>
              <a:p>
                <a:pPr marL="0" marR="0" lvl="0" indent="0" algn="l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5F5F5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5F5F5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C</a:t>
                </a: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5F5F5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18" name="平行四边形 17"/>
            <p:cNvSpPr/>
            <p:nvPr>
              <p:custDataLst>
                <p:tags r:id="rId17"/>
              </p:custDataLst>
            </p:nvPr>
          </p:nvSpPr>
          <p:spPr>
            <a:xfrm>
              <a:off x="1573967" y="2098626"/>
              <a:ext cx="2075326" cy="1454046"/>
            </a:xfrm>
            <a:prstGeom prst="parallelogram">
              <a:avLst/>
            </a:prstGeom>
            <a:blipFill rotWithShape="1">
              <a:blip r:embed="rId18" cstate="screen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98050" y="41773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汉真广标" pitchFamily="49" charset="-122"/>
                <a:ea typeface="汉真广标" pitchFamily="49" charset="-122"/>
              </a:defRPr>
            </a:lvl1pPr>
          </a:lstStyle>
          <a:p>
            <a:pPr algn="l"/>
            <a:r>
              <a:rPr lang="zh-CN" altLang="en-US" dirty="0">
                <a:sym typeface="Arial" panose="020B0604020202020204"/>
              </a:rPr>
              <a:t>项目概述</a:t>
            </a:r>
            <a:endParaRPr lang="zh-CN" altLang="en-US" dirty="0"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5074387" y="4526641"/>
            <a:ext cx="1281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系统架构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07847" y="4526641"/>
            <a:ext cx="1281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环境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配置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44312" y="2367655"/>
            <a:ext cx="7117080" cy="1291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7800">
                <a:solidFill>
                  <a:schemeClr val="accent1"/>
                </a:solidFill>
                <a:latin typeface="汉仪大宋简" pitchFamily="49" charset="-122"/>
                <a:ea typeface="汉仪大宋简" pitchFamily="49" charset="-122"/>
                <a:cs typeface="字魂105号-简雅黑" panose="00000500000000000000" pitchFamily="2" charset="-122"/>
              </a:defRPr>
            </a:lvl1pPr>
          </a:lstStyle>
          <a:p>
            <a:pPr algn="l"/>
            <a:r>
              <a:rPr lang="zh-CN" altLang="en-US" dirty="0">
                <a:sym typeface="Arial" panose="020B0604020202020204"/>
              </a:rPr>
              <a:t>系统设计和实现</a:t>
            </a:r>
            <a:endParaRPr lang="zh-CN" altLang="en-US" dirty="0">
              <a:sym typeface="Arial" panose="020B0604020202020204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20512" y="3678568"/>
            <a:ext cx="42254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Basic information of the enterprise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1581605" y="6258271"/>
            <a:ext cx="1220787" cy="1199455"/>
            <a:chOff x="11554417" y="6130588"/>
            <a:chExt cx="1077320" cy="1058495"/>
          </a:xfrm>
          <a:solidFill>
            <a:schemeClr val="accent2"/>
          </a:solidFill>
        </p:grpSpPr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11752262" y="6309608"/>
              <a:ext cx="879475" cy="879475"/>
            </a:xfrm>
            <a:custGeom>
              <a:avLst/>
              <a:gdLst>
                <a:gd name="T0" fmla="*/ 84 w 169"/>
                <a:gd name="T1" fmla="*/ 169 h 169"/>
                <a:gd name="T2" fmla="*/ 0 w 169"/>
                <a:gd name="T3" fmla="*/ 85 h 169"/>
                <a:gd name="T4" fmla="*/ 84 w 169"/>
                <a:gd name="T5" fmla="*/ 0 h 169"/>
                <a:gd name="T6" fmla="*/ 169 w 169"/>
                <a:gd name="T7" fmla="*/ 85 h 169"/>
                <a:gd name="T8" fmla="*/ 84 w 169"/>
                <a:gd name="T9" fmla="*/ 169 h 169"/>
                <a:gd name="T10" fmla="*/ 84 w 169"/>
                <a:gd name="T11" fmla="*/ 16 h 169"/>
                <a:gd name="T12" fmla="*/ 16 w 169"/>
                <a:gd name="T13" fmla="*/ 85 h 169"/>
                <a:gd name="T14" fmla="*/ 84 w 169"/>
                <a:gd name="T15" fmla="*/ 153 h 169"/>
                <a:gd name="T16" fmla="*/ 153 w 169"/>
                <a:gd name="T17" fmla="*/ 85 h 169"/>
                <a:gd name="T18" fmla="*/ 84 w 169"/>
                <a:gd name="T19" fmla="*/ 1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9" h="169">
                  <a:moveTo>
                    <a:pt x="84" y="169"/>
                  </a:moveTo>
                  <a:cubicBezTo>
                    <a:pt x="38" y="169"/>
                    <a:pt x="0" y="132"/>
                    <a:pt x="0" y="85"/>
                  </a:cubicBezTo>
                  <a:cubicBezTo>
                    <a:pt x="0" y="38"/>
                    <a:pt x="38" y="0"/>
                    <a:pt x="84" y="0"/>
                  </a:cubicBezTo>
                  <a:cubicBezTo>
                    <a:pt x="131" y="0"/>
                    <a:pt x="169" y="38"/>
                    <a:pt x="169" y="85"/>
                  </a:cubicBezTo>
                  <a:cubicBezTo>
                    <a:pt x="169" y="132"/>
                    <a:pt x="131" y="169"/>
                    <a:pt x="84" y="169"/>
                  </a:cubicBezTo>
                  <a:close/>
                  <a:moveTo>
                    <a:pt x="84" y="16"/>
                  </a:moveTo>
                  <a:cubicBezTo>
                    <a:pt x="47" y="16"/>
                    <a:pt x="16" y="47"/>
                    <a:pt x="16" y="85"/>
                  </a:cubicBezTo>
                  <a:cubicBezTo>
                    <a:pt x="16" y="123"/>
                    <a:pt x="47" y="153"/>
                    <a:pt x="84" y="153"/>
                  </a:cubicBezTo>
                  <a:cubicBezTo>
                    <a:pt x="122" y="153"/>
                    <a:pt x="153" y="123"/>
                    <a:pt x="153" y="85"/>
                  </a:cubicBezTo>
                  <a:cubicBezTo>
                    <a:pt x="153" y="47"/>
                    <a:pt x="122" y="16"/>
                    <a:pt x="84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1554417" y="6130588"/>
              <a:ext cx="241928" cy="2419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159319" y="2090603"/>
            <a:ext cx="2553904" cy="264687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16600" b="1" dirty="0">
                <a:solidFill>
                  <a:schemeClr val="accent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0</a:t>
            </a:r>
            <a:r>
              <a:rPr lang="en-US" altLang="zh-CN" sz="16600" b="1" dirty="0">
                <a:solidFill>
                  <a:schemeClr val="accent2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2</a:t>
            </a:r>
            <a:endParaRPr lang="zh-CN" altLang="en-US" sz="16600" b="1" dirty="0">
              <a:solidFill>
                <a:schemeClr val="accent2"/>
              </a:solidFill>
              <a:effectLst>
                <a:reflection blurRad="6350" stA="55000" endA="300" endPos="45500" dir="5400000" sy="-100000" algn="bl" rotWithShape="0"/>
              </a:effectLst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24" name="任意多边形: 形状 23"/>
          <p:cNvSpPr/>
          <p:nvPr/>
        </p:nvSpPr>
        <p:spPr>
          <a:xfrm flipH="1">
            <a:off x="1179264" y="1424982"/>
            <a:ext cx="705423" cy="485223"/>
          </a:xfrm>
          <a:custGeom>
            <a:avLst/>
            <a:gdLst>
              <a:gd name="connsiteX0" fmla="*/ 220815 w 807837"/>
              <a:gd name="connsiteY0" fmla="*/ 407615 h 555668"/>
              <a:gd name="connsiteX1" fmla="*/ 146734 w 807837"/>
              <a:gd name="connsiteY1" fmla="*/ 481686 h 555668"/>
              <a:gd name="connsiteX2" fmla="*/ 220815 w 807837"/>
              <a:gd name="connsiteY2" fmla="*/ 555668 h 555668"/>
              <a:gd name="connsiteX3" fmla="*/ 514281 w 807837"/>
              <a:gd name="connsiteY3" fmla="*/ 407615 h 555668"/>
              <a:gd name="connsiteX4" fmla="*/ 440289 w 807837"/>
              <a:gd name="connsiteY4" fmla="*/ 481686 h 555668"/>
              <a:gd name="connsiteX5" fmla="*/ 514281 w 807837"/>
              <a:gd name="connsiteY5" fmla="*/ 555668 h 555668"/>
              <a:gd name="connsiteX6" fmla="*/ 807837 w 807837"/>
              <a:gd name="connsiteY6" fmla="*/ 407615 h 555668"/>
              <a:gd name="connsiteX7" fmla="*/ 733844 w 807837"/>
              <a:gd name="connsiteY7" fmla="*/ 481686 h 555668"/>
              <a:gd name="connsiteX8" fmla="*/ 807837 w 807837"/>
              <a:gd name="connsiteY8" fmla="*/ 555668 h 555668"/>
              <a:gd name="connsiteX9" fmla="*/ 73992 w 807837"/>
              <a:gd name="connsiteY9" fmla="*/ 304773 h 555668"/>
              <a:gd name="connsiteX10" fmla="*/ 0 w 807837"/>
              <a:gd name="connsiteY10" fmla="*/ 380095 h 555668"/>
              <a:gd name="connsiteX11" fmla="*/ 73992 w 807837"/>
              <a:gd name="connsiteY11" fmla="*/ 454077 h 555668"/>
              <a:gd name="connsiteX12" fmla="*/ 367548 w 807837"/>
              <a:gd name="connsiteY12" fmla="*/ 304773 h 555668"/>
              <a:gd name="connsiteX13" fmla="*/ 293556 w 807837"/>
              <a:gd name="connsiteY13" fmla="*/ 380095 h 555668"/>
              <a:gd name="connsiteX14" fmla="*/ 367548 w 807837"/>
              <a:gd name="connsiteY14" fmla="*/ 454077 h 555668"/>
              <a:gd name="connsiteX15" fmla="*/ 661103 w 807837"/>
              <a:gd name="connsiteY15" fmla="*/ 304773 h 555668"/>
              <a:gd name="connsiteX16" fmla="*/ 587022 w 807837"/>
              <a:gd name="connsiteY16" fmla="*/ 380095 h 555668"/>
              <a:gd name="connsiteX17" fmla="*/ 661103 w 807837"/>
              <a:gd name="connsiteY17" fmla="*/ 454077 h 555668"/>
              <a:gd name="connsiteX18" fmla="*/ 220815 w 807837"/>
              <a:gd name="connsiteY18" fmla="*/ 203182 h 555668"/>
              <a:gd name="connsiteX19" fmla="*/ 146734 w 807837"/>
              <a:gd name="connsiteY19" fmla="*/ 277253 h 555668"/>
              <a:gd name="connsiteX20" fmla="*/ 220815 w 807837"/>
              <a:gd name="connsiteY20" fmla="*/ 352486 h 555668"/>
              <a:gd name="connsiteX21" fmla="*/ 514281 w 807837"/>
              <a:gd name="connsiteY21" fmla="*/ 203182 h 555668"/>
              <a:gd name="connsiteX22" fmla="*/ 440289 w 807837"/>
              <a:gd name="connsiteY22" fmla="*/ 277253 h 555668"/>
              <a:gd name="connsiteX23" fmla="*/ 514281 w 807837"/>
              <a:gd name="connsiteY23" fmla="*/ 352486 h 555668"/>
              <a:gd name="connsiteX24" fmla="*/ 807837 w 807837"/>
              <a:gd name="connsiteY24" fmla="*/ 203182 h 555668"/>
              <a:gd name="connsiteX25" fmla="*/ 733844 w 807837"/>
              <a:gd name="connsiteY25" fmla="*/ 277253 h 555668"/>
              <a:gd name="connsiteX26" fmla="*/ 807837 w 807837"/>
              <a:gd name="connsiteY26" fmla="*/ 352486 h 555668"/>
              <a:gd name="connsiteX27" fmla="*/ 73992 w 807837"/>
              <a:gd name="connsiteY27" fmla="*/ 101591 h 555668"/>
              <a:gd name="connsiteX28" fmla="*/ 0 w 807837"/>
              <a:gd name="connsiteY28" fmla="*/ 175662 h 555668"/>
              <a:gd name="connsiteX29" fmla="*/ 73992 w 807837"/>
              <a:gd name="connsiteY29" fmla="*/ 249644 h 555668"/>
              <a:gd name="connsiteX30" fmla="*/ 367548 w 807837"/>
              <a:gd name="connsiteY30" fmla="*/ 101591 h 555668"/>
              <a:gd name="connsiteX31" fmla="*/ 293556 w 807837"/>
              <a:gd name="connsiteY31" fmla="*/ 175662 h 555668"/>
              <a:gd name="connsiteX32" fmla="*/ 367548 w 807837"/>
              <a:gd name="connsiteY32" fmla="*/ 249644 h 555668"/>
              <a:gd name="connsiteX33" fmla="*/ 661103 w 807837"/>
              <a:gd name="connsiteY33" fmla="*/ 101591 h 555668"/>
              <a:gd name="connsiteX34" fmla="*/ 587022 w 807837"/>
              <a:gd name="connsiteY34" fmla="*/ 175662 h 555668"/>
              <a:gd name="connsiteX35" fmla="*/ 661103 w 807837"/>
              <a:gd name="connsiteY35" fmla="*/ 249644 h 555668"/>
              <a:gd name="connsiteX36" fmla="*/ 220815 w 807837"/>
              <a:gd name="connsiteY36" fmla="*/ 0 h 555668"/>
              <a:gd name="connsiteX37" fmla="*/ 146734 w 807837"/>
              <a:gd name="connsiteY37" fmla="*/ 73982 h 555668"/>
              <a:gd name="connsiteX38" fmla="*/ 220815 w 807837"/>
              <a:gd name="connsiteY38" fmla="*/ 148053 h 555668"/>
              <a:gd name="connsiteX39" fmla="*/ 514281 w 807837"/>
              <a:gd name="connsiteY39" fmla="*/ 0 h 555668"/>
              <a:gd name="connsiteX40" fmla="*/ 440289 w 807837"/>
              <a:gd name="connsiteY40" fmla="*/ 73982 h 555668"/>
              <a:gd name="connsiteX41" fmla="*/ 514281 w 807837"/>
              <a:gd name="connsiteY41" fmla="*/ 148053 h 555668"/>
              <a:gd name="connsiteX42" fmla="*/ 807837 w 807837"/>
              <a:gd name="connsiteY42" fmla="*/ 0 h 555668"/>
              <a:gd name="connsiteX43" fmla="*/ 733844 w 807837"/>
              <a:gd name="connsiteY43" fmla="*/ 73982 h 555668"/>
              <a:gd name="connsiteX44" fmla="*/ 807837 w 807837"/>
              <a:gd name="connsiteY44" fmla="*/ 148053 h 55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07837" h="555668">
                <a:moveTo>
                  <a:pt x="220815" y="407615"/>
                </a:moveTo>
                <a:lnTo>
                  <a:pt x="146734" y="481686"/>
                </a:lnTo>
                <a:lnTo>
                  <a:pt x="220815" y="555668"/>
                </a:lnTo>
                <a:close/>
                <a:moveTo>
                  <a:pt x="514281" y="407615"/>
                </a:moveTo>
                <a:lnTo>
                  <a:pt x="440289" y="481686"/>
                </a:lnTo>
                <a:lnTo>
                  <a:pt x="514281" y="555668"/>
                </a:lnTo>
                <a:close/>
                <a:moveTo>
                  <a:pt x="807837" y="407615"/>
                </a:moveTo>
                <a:lnTo>
                  <a:pt x="733844" y="481686"/>
                </a:lnTo>
                <a:lnTo>
                  <a:pt x="807837" y="555668"/>
                </a:lnTo>
                <a:close/>
                <a:moveTo>
                  <a:pt x="73992" y="304773"/>
                </a:moveTo>
                <a:lnTo>
                  <a:pt x="0" y="380095"/>
                </a:lnTo>
                <a:lnTo>
                  <a:pt x="73992" y="454077"/>
                </a:lnTo>
                <a:close/>
                <a:moveTo>
                  <a:pt x="367548" y="304773"/>
                </a:moveTo>
                <a:lnTo>
                  <a:pt x="293556" y="380095"/>
                </a:lnTo>
                <a:lnTo>
                  <a:pt x="367548" y="454077"/>
                </a:lnTo>
                <a:close/>
                <a:moveTo>
                  <a:pt x="661103" y="304773"/>
                </a:moveTo>
                <a:lnTo>
                  <a:pt x="587022" y="380095"/>
                </a:lnTo>
                <a:lnTo>
                  <a:pt x="661103" y="454077"/>
                </a:lnTo>
                <a:close/>
                <a:moveTo>
                  <a:pt x="220815" y="203182"/>
                </a:moveTo>
                <a:lnTo>
                  <a:pt x="146734" y="277253"/>
                </a:lnTo>
                <a:lnTo>
                  <a:pt x="220815" y="352486"/>
                </a:lnTo>
                <a:close/>
                <a:moveTo>
                  <a:pt x="514281" y="203182"/>
                </a:moveTo>
                <a:lnTo>
                  <a:pt x="440289" y="277253"/>
                </a:lnTo>
                <a:lnTo>
                  <a:pt x="514281" y="352486"/>
                </a:lnTo>
                <a:close/>
                <a:moveTo>
                  <a:pt x="807837" y="203182"/>
                </a:moveTo>
                <a:lnTo>
                  <a:pt x="733844" y="277253"/>
                </a:lnTo>
                <a:lnTo>
                  <a:pt x="807837" y="352486"/>
                </a:lnTo>
                <a:close/>
                <a:moveTo>
                  <a:pt x="73992" y="101591"/>
                </a:moveTo>
                <a:lnTo>
                  <a:pt x="0" y="175662"/>
                </a:lnTo>
                <a:lnTo>
                  <a:pt x="73992" y="249644"/>
                </a:lnTo>
                <a:close/>
                <a:moveTo>
                  <a:pt x="367548" y="101591"/>
                </a:moveTo>
                <a:lnTo>
                  <a:pt x="293556" y="175662"/>
                </a:lnTo>
                <a:lnTo>
                  <a:pt x="367548" y="249644"/>
                </a:lnTo>
                <a:close/>
                <a:moveTo>
                  <a:pt x="661103" y="101591"/>
                </a:moveTo>
                <a:lnTo>
                  <a:pt x="587022" y="175662"/>
                </a:lnTo>
                <a:lnTo>
                  <a:pt x="661103" y="249644"/>
                </a:lnTo>
                <a:close/>
                <a:moveTo>
                  <a:pt x="220815" y="0"/>
                </a:moveTo>
                <a:lnTo>
                  <a:pt x="146734" y="73982"/>
                </a:lnTo>
                <a:lnTo>
                  <a:pt x="220815" y="148053"/>
                </a:lnTo>
                <a:close/>
                <a:moveTo>
                  <a:pt x="514281" y="0"/>
                </a:moveTo>
                <a:lnTo>
                  <a:pt x="440289" y="73982"/>
                </a:lnTo>
                <a:lnTo>
                  <a:pt x="514281" y="148053"/>
                </a:lnTo>
                <a:close/>
                <a:moveTo>
                  <a:pt x="807837" y="0"/>
                </a:moveTo>
                <a:lnTo>
                  <a:pt x="733844" y="73982"/>
                </a:lnTo>
                <a:lnTo>
                  <a:pt x="807837" y="148053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96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25" name="图片 24" descr="卡通人物&#10;&#10;描述已自动生成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1" y="4283817"/>
            <a:ext cx="6390169" cy="2574182"/>
          </a:xfrm>
          <a:prstGeom prst="rect">
            <a:avLst/>
          </a:prstGeom>
        </p:spPr>
      </p:pic>
      <p:pic>
        <p:nvPicPr>
          <p:cNvPr id="26" name="图片 25" descr="卡通人物&#10;&#10;中度可信度描述已自动生成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9245951" y="4211835"/>
            <a:ext cx="2548000" cy="2646878"/>
          </a:xfrm>
          <a:prstGeom prst="rect">
            <a:avLst/>
          </a:prstGeom>
        </p:spPr>
      </p:pic>
      <p:pic>
        <p:nvPicPr>
          <p:cNvPr id="27" name="图片 26" descr="图片包含 游戏机, 动物, 海胆, 伞&#10;&#10;描述已自动生成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918697" y="373610"/>
            <a:ext cx="677546" cy="724849"/>
          </a:xfrm>
          <a:prstGeom prst="rect">
            <a:avLst/>
          </a:prstGeom>
        </p:spPr>
      </p:pic>
      <p:pic>
        <p:nvPicPr>
          <p:cNvPr id="28" name="图片 27" descr="卡通人物&#10;&#10;中度可信度描述已自动生成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7108536" y="-3320"/>
            <a:ext cx="5083462" cy="1319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3" grpId="0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>
            <p:custDataLst>
              <p:tags r:id="rId1"/>
            </p:custDataLst>
          </p:nvPr>
        </p:nvGrpSpPr>
        <p:grpSpPr>
          <a:xfrm>
            <a:off x="1252876" y="4879712"/>
            <a:ext cx="3248027" cy="723464"/>
            <a:chOff x="937749" y="5016378"/>
            <a:chExt cx="3248027" cy="723464"/>
          </a:xfrm>
        </p:grpSpPr>
        <p:sp>
          <p:nvSpPr>
            <p:cNvPr id="49" name="矩形 48"/>
            <p:cNvSpPr/>
            <p:nvPr>
              <p:custDataLst>
                <p:tags r:id="rId2"/>
              </p:custDataLst>
            </p:nvPr>
          </p:nvSpPr>
          <p:spPr>
            <a:xfrm>
              <a:off x="937749" y="5369002"/>
              <a:ext cx="3248027" cy="3708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30000"/>
                </a:lnSpc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72" name="矩形 71"/>
            <p:cNvSpPr/>
            <p:nvPr>
              <p:custDataLst>
                <p:tags r:id="rId3"/>
              </p:custDataLst>
            </p:nvPr>
          </p:nvSpPr>
          <p:spPr>
            <a:xfrm>
              <a:off x="937750" y="5016378"/>
              <a:ext cx="2241974" cy="3987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 defTabSz="914400">
                <a:defRPr/>
              </a:pP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经典综艺体简" panose="02010609000101010101" pitchFamily="49" charset="-122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98050" y="417737"/>
            <a:ext cx="16878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汉真广标" pitchFamily="49" charset="-122"/>
                <a:ea typeface="汉真广标" pitchFamily="49" charset="-122"/>
              </a:defRPr>
            </a:lvl1pPr>
          </a:lstStyle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环境配置</a:t>
            </a:r>
            <a:endParaRPr lang="zh-CN" altLang="en-US" dirty="0">
              <a:sym typeface="Arial" panose="020B0604020202020204"/>
            </a:endParaRPr>
          </a:p>
        </p:txBody>
      </p:sp>
      <p:pic>
        <p:nvPicPr>
          <p:cNvPr id="5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75" y="1060450"/>
            <a:ext cx="2466975" cy="3820160"/>
          </a:xfrm>
          <a:prstGeom prst="rect">
            <a:avLst/>
          </a:prstGeom>
        </p:spPr>
      </p:pic>
      <p:pic>
        <p:nvPicPr>
          <p:cNvPr id="6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685" y="1060450"/>
            <a:ext cx="3268980" cy="3877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853" y="1060133"/>
            <a:ext cx="5267325" cy="2399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4773" y="4227195"/>
            <a:ext cx="5272405" cy="153289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549275" y="5156200"/>
            <a:ext cx="11696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Linux 8</a:t>
            </a:r>
            <a:endParaRPr lang="en-US" altLang="en-US" b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67685" y="5156200"/>
            <a:ext cx="165036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Hadoop 3.2.1</a:t>
            </a:r>
            <a:endParaRPr lang="en-US" altLang="en-US" b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35090" y="356362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Spark 3.0.0</a:t>
            </a:r>
            <a:endParaRPr lang="en-US" altLang="en-US" b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40170" y="585216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Kafka 2.8.0</a:t>
            </a:r>
            <a:endParaRPr lang="en-US" altLang="en-US" b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>
            <p:custDataLst>
              <p:tags r:id="rId1"/>
            </p:custDataLst>
          </p:nvPr>
        </p:nvGrpSpPr>
        <p:grpSpPr>
          <a:xfrm>
            <a:off x="1252876" y="4879712"/>
            <a:ext cx="3248027" cy="723464"/>
            <a:chOff x="937749" y="5016378"/>
            <a:chExt cx="3248027" cy="723464"/>
          </a:xfrm>
        </p:grpSpPr>
        <p:sp>
          <p:nvSpPr>
            <p:cNvPr id="49" name="矩形 48"/>
            <p:cNvSpPr/>
            <p:nvPr>
              <p:custDataLst>
                <p:tags r:id="rId2"/>
              </p:custDataLst>
            </p:nvPr>
          </p:nvSpPr>
          <p:spPr>
            <a:xfrm>
              <a:off x="937749" y="5369002"/>
              <a:ext cx="3248027" cy="3708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30000"/>
                </a:lnSpc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72" name="矩形 71"/>
            <p:cNvSpPr/>
            <p:nvPr>
              <p:custDataLst>
                <p:tags r:id="rId3"/>
              </p:custDataLst>
            </p:nvPr>
          </p:nvSpPr>
          <p:spPr>
            <a:xfrm>
              <a:off x="937750" y="5016378"/>
              <a:ext cx="2241974" cy="3987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 defTabSz="914400">
                <a:defRPr/>
              </a:pP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经典综艺体简" panose="02010609000101010101" pitchFamily="49" charset="-122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98050" y="417737"/>
            <a:ext cx="16878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汉真广标" pitchFamily="49" charset="-122"/>
                <a:ea typeface="汉真广标" pitchFamily="49" charset="-122"/>
              </a:defRPr>
            </a:lvl1pPr>
          </a:lstStyle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环境配置</a:t>
            </a:r>
            <a:endParaRPr lang="zh-CN" altLang="en-US" dirty="0">
              <a:sym typeface="Arial" panose="020B0604020202020204"/>
            </a:endParaRP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995" y="2890203"/>
            <a:ext cx="5270500" cy="381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8" y="4706620"/>
            <a:ext cx="5272405" cy="153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400" y="1000125"/>
            <a:ext cx="400685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655" y="1000125"/>
            <a:ext cx="5267960" cy="344995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589280" y="633285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Zookeeper 3.6.1</a:t>
            </a:r>
            <a:endParaRPr lang="en-US" altLang="en-US" b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96375" y="238442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HBase 2.4.4</a:t>
            </a:r>
            <a:endParaRPr lang="en-US" altLang="en-US" b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7175" y="408178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Hive 3.1.2</a:t>
            </a:r>
            <a:endParaRPr lang="en-US" altLang="en-US" b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92930" y="633285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MySQL 8.0.22</a:t>
            </a:r>
            <a:endParaRPr lang="en-US" altLang="en-US" b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44830" y="2019300"/>
            <a:ext cx="2507615" cy="2745105"/>
          </a:xfrm>
          <a:prstGeom prst="rect">
            <a:avLst/>
          </a:prstGeom>
          <a:blipFill rotWithShape="1">
            <a:blip r:embed="rId2" cstate="screen"/>
            <a:srcRect/>
            <a:stretch>
              <a:fillRect/>
            </a:stretch>
          </a:blipFill>
          <a:ln w="28575">
            <a:noFill/>
          </a:ln>
          <a:effectLst>
            <a:outerShdw blurRad="342900" dist="1270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3042719" y="2017390"/>
            <a:ext cx="2520000" cy="527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系统功能结构图</a:t>
            </a:r>
            <a:endParaRPr lang="zh-CN" altLang="en-US" sz="2400" b="1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" name="TextBox 14"/>
          <p:cNvSpPr txBox="1"/>
          <p:nvPr>
            <p:custDataLst>
              <p:tags r:id="rId4"/>
            </p:custDataLst>
          </p:nvPr>
        </p:nvSpPr>
        <p:spPr>
          <a:xfrm>
            <a:off x="3180715" y="2710180"/>
            <a:ext cx="30772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Flume, 自定义爬虫: 实时数据采集。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Spark ：ETL处理, 复杂分析。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HDFS, HBase, Apache Phoenix； 数据存储和快速查询。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React, Redux, Ant Design, Superset, ECharts； 用户界面和数据可视化。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6398895" y="2019300"/>
            <a:ext cx="2419350" cy="2745105"/>
          </a:xfrm>
          <a:prstGeom prst="rect">
            <a:avLst/>
          </a:prstGeom>
          <a:blipFill rotWithShape="1">
            <a:blip r:embed="rId6" cstate="screen"/>
            <a:srcRect/>
            <a:stretch>
              <a:fillRect/>
            </a:stretch>
          </a:blipFill>
          <a:ln w="28575">
            <a:noFill/>
          </a:ln>
          <a:effectLst>
            <a:outerShdw blurRad="342900" dist="1270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8808806" y="2017390"/>
            <a:ext cx="2520000" cy="5271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模块结构图</a:t>
            </a:r>
            <a:endParaRPr lang="zh-CN" altLang="en-US" sz="2400" b="1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4" name="TextBox 44"/>
          <p:cNvSpPr txBox="1"/>
          <p:nvPr>
            <p:custDataLst>
              <p:tags r:id="rId8"/>
            </p:custDataLst>
          </p:nvPr>
        </p:nvSpPr>
        <p:spPr>
          <a:xfrm>
            <a:off x="8959215" y="2710180"/>
            <a:ext cx="2974975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Hive数据仓库设计：建立了包括事实表和多个维度表的数据模型，优化了数据分区和索引以加速查询。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HBase设计：每个表的RowKey设计根据查询频率优化，使用列族来分组相关数据，减少数据扫描时的I/O。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5" name="MH_Text_1"/>
          <p:cNvSpPr/>
          <p:nvPr>
            <p:custDataLst>
              <p:tags r:id="rId9"/>
            </p:custDataLst>
          </p:nvPr>
        </p:nvSpPr>
        <p:spPr>
          <a:xfrm>
            <a:off x="1811973" y="5170656"/>
            <a:ext cx="9602014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展示一个由数据采集、处理、存储及展示组成的系统架构图，强调各部分如何通过高效的数据流连接。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8050" y="41773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汉真广标" pitchFamily="49" charset="-122"/>
                <a:ea typeface="汉真广标" pitchFamily="49" charset="-122"/>
              </a:defRPr>
            </a:lvl1pPr>
          </a:lstStyle>
          <a:p>
            <a:pPr algn="l"/>
            <a:r>
              <a:rPr lang="zh-CN" altLang="en-US" dirty="0">
                <a:sym typeface="Arial" panose="020B0604020202020204"/>
              </a:rPr>
              <a:t>系统</a:t>
            </a:r>
            <a:r>
              <a:rPr lang="zh-CN" altLang="en-US" dirty="0">
                <a:sym typeface="Arial" panose="020B0604020202020204"/>
              </a:rPr>
              <a:t>架构</a:t>
            </a:r>
            <a:endParaRPr lang="zh-CN" altLang="en-US" dirty="0"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99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99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99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324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9" grpId="0"/>
      <p:bldP spid="10" grpId="0" bldLvl="0" animBg="1"/>
      <p:bldP spid="12" grpId="0" bldLvl="0" animBg="1"/>
      <p:bldP spid="14" grpId="0"/>
      <p:bldP spid="2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5074387" y="4526641"/>
            <a:ext cx="1891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数据可视化展示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07847" y="4526641"/>
            <a:ext cx="20942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技术优势和创新点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44312" y="2367655"/>
            <a:ext cx="5135880" cy="1291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7800">
                <a:solidFill>
                  <a:schemeClr val="accent1"/>
                </a:solidFill>
                <a:latin typeface="汉仪大宋简" pitchFamily="49" charset="-122"/>
                <a:ea typeface="汉仪大宋简" pitchFamily="49" charset="-122"/>
                <a:cs typeface="字魂105号-简雅黑" panose="00000500000000000000" pitchFamily="2" charset="-122"/>
              </a:defRPr>
            </a:lvl1pPr>
          </a:lstStyle>
          <a:p>
            <a:pPr algn="l"/>
            <a:r>
              <a:rPr lang="zh-CN" altLang="en-US" dirty="0">
                <a:sym typeface="Arial" panose="020B0604020202020204"/>
              </a:rPr>
              <a:t>成果和展示</a:t>
            </a:r>
            <a:endParaRPr lang="zh-CN" altLang="en-US" dirty="0">
              <a:sym typeface="Arial" panose="020B0604020202020204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20512" y="3678568"/>
            <a:ext cx="42254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Basic information of the enterprise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1581605" y="6258271"/>
            <a:ext cx="1220787" cy="1199455"/>
            <a:chOff x="11554417" y="6130588"/>
            <a:chExt cx="1077320" cy="1058495"/>
          </a:xfrm>
          <a:solidFill>
            <a:schemeClr val="accent2"/>
          </a:solidFill>
        </p:grpSpPr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11752262" y="6309608"/>
              <a:ext cx="879475" cy="879475"/>
            </a:xfrm>
            <a:custGeom>
              <a:avLst/>
              <a:gdLst>
                <a:gd name="T0" fmla="*/ 84 w 169"/>
                <a:gd name="T1" fmla="*/ 169 h 169"/>
                <a:gd name="T2" fmla="*/ 0 w 169"/>
                <a:gd name="T3" fmla="*/ 85 h 169"/>
                <a:gd name="T4" fmla="*/ 84 w 169"/>
                <a:gd name="T5" fmla="*/ 0 h 169"/>
                <a:gd name="T6" fmla="*/ 169 w 169"/>
                <a:gd name="T7" fmla="*/ 85 h 169"/>
                <a:gd name="T8" fmla="*/ 84 w 169"/>
                <a:gd name="T9" fmla="*/ 169 h 169"/>
                <a:gd name="T10" fmla="*/ 84 w 169"/>
                <a:gd name="T11" fmla="*/ 16 h 169"/>
                <a:gd name="T12" fmla="*/ 16 w 169"/>
                <a:gd name="T13" fmla="*/ 85 h 169"/>
                <a:gd name="T14" fmla="*/ 84 w 169"/>
                <a:gd name="T15" fmla="*/ 153 h 169"/>
                <a:gd name="T16" fmla="*/ 153 w 169"/>
                <a:gd name="T17" fmla="*/ 85 h 169"/>
                <a:gd name="T18" fmla="*/ 84 w 169"/>
                <a:gd name="T19" fmla="*/ 1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9" h="169">
                  <a:moveTo>
                    <a:pt x="84" y="169"/>
                  </a:moveTo>
                  <a:cubicBezTo>
                    <a:pt x="38" y="169"/>
                    <a:pt x="0" y="132"/>
                    <a:pt x="0" y="85"/>
                  </a:cubicBezTo>
                  <a:cubicBezTo>
                    <a:pt x="0" y="38"/>
                    <a:pt x="38" y="0"/>
                    <a:pt x="84" y="0"/>
                  </a:cubicBezTo>
                  <a:cubicBezTo>
                    <a:pt x="131" y="0"/>
                    <a:pt x="169" y="38"/>
                    <a:pt x="169" y="85"/>
                  </a:cubicBezTo>
                  <a:cubicBezTo>
                    <a:pt x="169" y="132"/>
                    <a:pt x="131" y="169"/>
                    <a:pt x="84" y="169"/>
                  </a:cubicBezTo>
                  <a:close/>
                  <a:moveTo>
                    <a:pt x="84" y="16"/>
                  </a:moveTo>
                  <a:cubicBezTo>
                    <a:pt x="47" y="16"/>
                    <a:pt x="16" y="47"/>
                    <a:pt x="16" y="85"/>
                  </a:cubicBezTo>
                  <a:cubicBezTo>
                    <a:pt x="16" y="123"/>
                    <a:pt x="47" y="153"/>
                    <a:pt x="84" y="153"/>
                  </a:cubicBezTo>
                  <a:cubicBezTo>
                    <a:pt x="122" y="153"/>
                    <a:pt x="153" y="123"/>
                    <a:pt x="153" y="85"/>
                  </a:cubicBezTo>
                  <a:cubicBezTo>
                    <a:pt x="153" y="47"/>
                    <a:pt x="122" y="16"/>
                    <a:pt x="84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1554417" y="6130588"/>
              <a:ext cx="241928" cy="2419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159319" y="2090603"/>
            <a:ext cx="2553904" cy="264687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16600" b="1" dirty="0">
                <a:solidFill>
                  <a:schemeClr val="accent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0</a:t>
            </a:r>
            <a:r>
              <a:rPr lang="en-US" altLang="zh-CN" sz="16600" b="1" dirty="0">
                <a:solidFill>
                  <a:schemeClr val="accent2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/>
                <a:ea typeface="微软雅黑" panose="020B0503020204020204" pitchFamily="34" charset="-122"/>
                <a:cs typeface="字魂105号-简雅黑" panose="00000500000000000000" pitchFamily="2" charset="-122"/>
                <a:sym typeface="Arial" panose="020B0604020202020204"/>
              </a:rPr>
              <a:t>3</a:t>
            </a:r>
            <a:endParaRPr lang="zh-CN" altLang="en-US" sz="16600" b="1" dirty="0">
              <a:solidFill>
                <a:schemeClr val="accent2"/>
              </a:solidFill>
              <a:effectLst>
                <a:reflection blurRad="6350" stA="55000" endA="300" endPos="45500" dir="5400000" sy="-100000" algn="bl" rotWithShape="0"/>
              </a:effectLst>
              <a:latin typeface="Arial" panose="020B0604020202020204"/>
              <a:ea typeface="微软雅黑" panose="020B0503020204020204" pitchFamily="34" charset="-122"/>
              <a:cs typeface="字魂105号-简雅黑" panose="00000500000000000000" pitchFamily="2" charset="-122"/>
              <a:sym typeface="Arial" panose="020B0604020202020204"/>
            </a:endParaRPr>
          </a:p>
        </p:txBody>
      </p:sp>
      <p:sp>
        <p:nvSpPr>
          <p:cNvPr id="24" name="任意多边形: 形状 23"/>
          <p:cNvSpPr/>
          <p:nvPr/>
        </p:nvSpPr>
        <p:spPr>
          <a:xfrm flipH="1">
            <a:off x="1179264" y="1424982"/>
            <a:ext cx="705423" cy="485223"/>
          </a:xfrm>
          <a:custGeom>
            <a:avLst/>
            <a:gdLst>
              <a:gd name="connsiteX0" fmla="*/ 220815 w 807837"/>
              <a:gd name="connsiteY0" fmla="*/ 407615 h 555668"/>
              <a:gd name="connsiteX1" fmla="*/ 146734 w 807837"/>
              <a:gd name="connsiteY1" fmla="*/ 481686 h 555668"/>
              <a:gd name="connsiteX2" fmla="*/ 220815 w 807837"/>
              <a:gd name="connsiteY2" fmla="*/ 555668 h 555668"/>
              <a:gd name="connsiteX3" fmla="*/ 514281 w 807837"/>
              <a:gd name="connsiteY3" fmla="*/ 407615 h 555668"/>
              <a:gd name="connsiteX4" fmla="*/ 440289 w 807837"/>
              <a:gd name="connsiteY4" fmla="*/ 481686 h 555668"/>
              <a:gd name="connsiteX5" fmla="*/ 514281 w 807837"/>
              <a:gd name="connsiteY5" fmla="*/ 555668 h 555668"/>
              <a:gd name="connsiteX6" fmla="*/ 807837 w 807837"/>
              <a:gd name="connsiteY6" fmla="*/ 407615 h 555668"/>
              <a:gd name="connsiteX7" fmla="*/ 733844 w 807837"/>
              <a:gd name="connsiteY7" fmla="*/ 481686 h 555668"/>
              <a:gd name="connsiteX8" fmla="*/ 807837 w 807837"/>
              <a:gd name="connsiteY8" fmla="*/ 555668 h 555668"/>
              <a:gd name="connsiteX9" fmla="*/ 73992 w 807837"/>
              <a:gd name="connsiteY9" fmla="*/ 304773 h 555668"/>
              <a:gd name="connsiteX10" fmla="*/ 0 w 807837"/>
              <a:gd name="connsiteY10" fmla="*/ 380095 h 555668"/>
              <a:gd name="connsiteX11" fmla="*/ 73992 w 807837"/>
              <a:gd name="connsiteY11" fmla="*/ 454077 h 555668"/>
              <a:gd name="connsiteX12" fmla="*/ 367548 w 807837"/>
              <a:gd name="connsiteY12" fmla="*/ 304773 h 555668"/>
              <a:gd name="connsiteX13" fmla="*/ 293556 w 807837"/>
              <a:gd name="connsiteY13" fmla="*/ 380095 h 555668"/>
              <a:gd name="connsiteX14" fmla="*/ 367548 w 807837"/>
              <a:gd name="connsiteY14" fmla="*/ 454077 h 555668"/>
              <a:gd name="connsiteX15" fmla="*/ 661103 w 807837"/>
              <a:gd name="connsiteY15" fmla="*/ 304773 h 555668"/>
              <a:gd name="connsiteX16" fmla="*/ 587022 w 807837"/>
              <a:gd name="connsiteY16" fmla="*/ 380095 h 555668"/>
              <a:gd name="connsiteX17" fmla="*/ 661103 w 807837"/>
              <a:gd name="connsiteY17" fmla="*/ 454077 h 555668"/>
              <a:gd name="connsiteX18" fmla="*/ 220815 w 807837"/>
              <a:gd name="connsiteY18" fmla="*/ 203182 h 555668"/>
              <a:gd name="connsiteX19" fmla="*/ 146734 w 807837"/>
              <a:gd name="connsiteY19" fmla="*/ 277253 h 555668"/>
              <a:gd name="connsiteX20" fmla="*/ 220815 w 807837"/>
              <a:gd name="connsiteY20" fmla="*/ 352486 h 555668"/>
              <a:gd name="connsiteX21" fmla="*/ 514281 w 807837"/>
              <a:gd name="connsiteY21" fmla="*/ 203182 h 555668"/>
              <a:gd name="connsiteX22" fmla="*/ 440289 w 807837"/>
              <a:gd name="connsiteY22" fmla="*/ 277253 h 555668"/>
              <a:gd name="connsiteX23" fmla="*/ 514281 w 807837"/>
              <a:gd name="connsiteY23" fmla="*/ 352486 h 555668"/>
              <a:gd name="connsiteX24" fmla="*/ 807837 w 807837"/>
              <a:gd name="connsiteY24" fmla="*/ 203182 h 555668"/>
              <a:gd name="connsiteX25" fmla="*/ 733844 w 807837"/>
              <a:gd name="connsiteY25" fmla="*/ 277253 h 555668"/>
              <a:gd name="connsiteX26" fmla="*/ 807837 w 807837"/>
              <a:gd name="connsiteY26" fmla="*/ 352486 h 555668"/>
              <a:gd name="connsiteX27" fmla="*/ 73992 w 807837"/>
              <a:gd name="connsiteY27" fmla="*/ 101591 h 555668"/>
              <a:gd name="connsiteX28" fmla="*/ 0 w 807837"/>
              <a:gd name="connsiteY28" fmla="*/ 175662 h 555668"/>
              <a:gd name="connsiteX29" fmla="*/ 73992 w 807837"/>
              <a:gd name="connsiteY29" fmla="*/ 249644 h 555668"/>
              <a:gd name="connsiteX30" fmla="*/ 367548 w 807837"/>
              <a:gd name="connsiteY30" fmla="*/ 101591 h 555668"/>
              <a:gd name="connsiteX31" fmla="*/ 293556 w 807837"/>
              <a:gd name="connsiteY31" fmla="*/ 175662 h 555668"/>
              <a:gd name="connsiteX32" fmla="*/ 367548 w 807837"/>
              <a:gd name="connsiteY32" fmla="*/ 249644 h 555668"/>
              <a:gd name="connsiteX33" fmla="*/ 661103 w 807837"/>
              <a:gd name="connsiteY33" fmla="*/ 101591 h 555668"/>
              <a:gd name="connsiteX34" fmla="*/ 587022 w 807837"/>
              <a:gd name="connsiteY34" fmla="*/ 175662 h 555668"/>
              <a:gd name="connsiteX35" fmla="*/ 661103 w 807837"/>
              <a:gd name="connsiteY35" fmla="*/ 249644 h 555668"/>
              <a:gd name="connsiteX36" fmla="*/ 220815 w 807837"/>
              <a:gd name="connsiteY36" fmla="*/ 0 h 555668"/>
              <a:gd name="connsiteX37" fmla="*/ 146734 w 807837"/>
              <a:gd name="connsiteY37" fmla="*/ 73982 h 555668"/>
              <a:gd name="connsiteX38" fmla="*/ 220815 w 807837"/>
              <a:gd name="connsiteY38" fmla="*/ 148053 h 555668"/>
              <a:gd name="connsiteX39" fmla="*/ 514281 w 807837"/>
              <a:gd name="connsiteY39" fmla="*/ 0 h 555668"/>
              <a:gd name="connsiteX40" fmla="*/ 440289 w 807837"/>
              <a:gd name="connsiteY40" fmla="*/ 73982 h 555668"/>
              <a:gd name="connsiteX41" fmla="*/ 514281 w 807837"/>
              <a:gd name="connsiteY41" fmla="*/ 148053 h 555668"/>
              <a:gd name="connsiteX42" fmla="*/ 807837 w 807837"/>
              <a:gd name="connsiteY42" fmla="*/ 0 h 555668"/>
              <a:gd name="connsiteX43" fmla="*/ 733844 w 807837"/>
              <a:gd name="connsiteY43" fmla="*/ 73982 h 555668"/>
              <a:gd name="connsiteX44" fmla="*/ 807837 w 807837"/>
              <a:gd name="connsiteY44" fmla="*/ 148053 h 55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07837" h="555668">
                <a:moveTo>
                  <a:pt x="220815" y="407615"/>
                </a:moveTo>
                <a:lnTo>
                  <a:pt x="146734" y="481686"/>
                </a:lnTo>
                <a:lnTo>
                  <a:pt x="220815" y="555668"/>
                </a:lnTo>
                <a:close/>
                <a:moveTo>
                  <a:pt x="514281" y="407615"/>
                </a:moveTo>
                <a:lnTo>
                  <a:pt x="440289" y="481686"/>
                </a:lnTo>
                <a:lnTo>
                  <a:pt x="514281" y="555668"/>
                </a:lnTo>
                <a:close/>
                <a:moveTo>
                  <a:pt x="807837" y="407615"/>
                </a:moveTo>
                <a:lnTo>
                  <a:pt x="733844" y="481686"/>
                </a:lnTo>
                <a:lnTo>
                  <a:pt x="807837" y="555668"/>
                </a:lnTo>
                <a:close/>
                <a:moveTo>
                  <a:pt x="73992" y="304773"/>
                </a:moveTo>
                <a:lnTo>
                  <a:pt x="0" y="380095"/>
                </a:lnTo>
                <a:lnTo>
                  <a:pt x="73992" y="454077"/>
                </a:lnTo>
                <a:close/>
                <a:moveTo>
                  <a:pt x="367548" y="304773"/>
                </a:moveTo>
                <a:lnTo>
                  <a:pt x="293556" y="380095"/>
                </a:lnTo>
                <a:lnTo>
                  <a:pt x="367548" y="454077"/>
                </a:lnTo>
                <a:close/>
                <a:moveTo>
                  <a:pt x="661103" y="304773"/>
                </a:moveTo>
                <a:lnTo>
                  <a:pt x="587022" y="380095"/>
                </a:lnTo>
                <a:lnTo>
                  <a:pt x="661103" y="454077"/>
                </a:lnTo>
                <a:close/>
                <a:moveTo>
                  <a:pt x="220815" y="203182"/>
                </a:moveTo>
                <a:lnTo>
                  <a:pt x="146734" y="277253"/>
                </a:lnTo>
                <a:lnTo>
                  <a:pt x="220815" y="352486"/>
                </a:lnTo>
                <a:close/>
                <a:moveTo>
                  <a:pt x="514281" y="203182"/>
                </a:moveTo>
                <a:lnTo>
                  <a:pt x="440289" y="277253"/>
                </a:lnTo>
                <a:lnTo>
                  <a:pt x="514281" y="352486"/>
                </a:lnTo>
                <a:close/>
                <a:moveTo>
                  <a:pt x="807837" y="203182"/>
                </a:moveTo>
                <a:lnTo>
                  <a:pt x="733844" y="277253"/>
                </a:lnTo>
                <a:lnTo>
                  <a:pt x="807837" y="352486"/>
                </a:lnTo>
                <a:close/>
                <a:moveTo>
                  <a:pt x="73992" y="101591"/>
                </a:moveTo>
                <a:lnTo>
                  <a:pt x="0" y="175662"/>
                </a:lnTo>
                <a:lnTo>
                  <a:pt x="73992" y="249644"/>
                </a:lnTo>
                <a:close/>
                <a:moveTo>
                  <a:pt x="367548" y="101591"/>
                </a:moveTo>
                <a:lnTo>
                  <a:pt x="293556" y="175662"/>
                </a:lnTo>
                <a:lnTo>
                  <a:pt x="367548" y="249644"/>
                </a:lnTo>
                <a:close/>
                <a:moveTo>
                  <a:pt x="661103" y="101591"/>
                </a:moveTo>
                <a:lnTo>
                  <a:pt x="587022" y="175662"/>
                </a:lnTo>
                <a:lnTo>
                  <a:pt x="661103" y="249644"/>
                </a:lnTo>
                <a:close/>
                <a:moveTo>
                  <a:pt x="220815" y="0"/>
                </a:moveTo>
                <a:lnTo>
                  <a:pt x="146734" y="73982"/>
                </a:lnTo>
                <a:lnTo>
                  <a:pt x="220815" y="148053"/>
                </a:lnTo>
                <a:close/>
                <a:moveTo>
                  <a:pt x="514281" y="0"/>
                </a:moveTo>
                <a:lnTo>
                  <a:pt x="440289" y="73982"/>
                </a:lnTo>
                <a:lnTo>
                  <a:pt x="514281" y="148053"/>
                </a:lnTo>
                <a:close/>
                <a:moveTo>
                  <a:pt x="807837" y="0"/>
                </a:moveTo>
                <a:lnTo>
                  <a:pt x="733844" y="73982"/>
                </a:lnTo>
                <a:lnTo>
                  <a:pt x="807837" y="148053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96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25" name="图片 24" descr="卡通人物&#10;&#10;描述已自动生成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1" y="4283817"/>
            <a:ext cx="6390169" cy="2574182"/>
          </a:xfrm>
          <a:prstGeom prst="rect">
            <a:avLst/>
          </a:prstGeom>
        </p:spPr>
      </p:pic>
      <p:pic>
        <p:nvPicPr>
          <p:cNvPr id="26" name="图片 25" descr="卡通人物&#10;&#10;中度可信度描述已自动生成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9245951" y="4211835"/>
            <a:ext cx="2548000" cy="2646878"/>
          </a:xfrm>
          <a:prstGeom prst="rect">
            <a:avLst/>
          </a:prstGeom>
        </p:spPr>
      </p:pic>
      <p:pic>
        <p:nvPicPr>
          <p:cNvPr id="27" name="图片 26" descr="图片包含 游戏机, 动物, 海胆, 伞&#10;&#10;描述已自动生成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918697" y="373610"/>
            <a:ext cx="677546" cy="724849"/>
          </a:xfrm>
          <a:prstGeom prst="rect">
            <a:avLst/>
          </a:prstGeom>
        </p:spPr>
      </p:pic>
      <p:pic>
        <p:nvPicPr>
          <p:cNvPr id="28" name="图片 27" descr="卡通人物&#10;&#10;中度可信度描述已自动生成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7108536" y="-3320"/>
            <a:ext cx="5083462" cy="1319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3" grpId="0"/>
      <p:bldP spid="24" grpId="0" animBg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4053.8299212598426,&quot;width&quot;:10063.258267716536}"/>
</p:tagLst>
</file>

<file path=ppt/tags/tag10.xml><?xml version="1.0" encoding="utf-8"?>
<p:tagLst xmlns:p="http://schemas.openxmlformats.org/presentationml/2006/main">
  <p:tag name="KSO_WM_DIAGRAM_VIRTUALLY_FRAME" val="{&quot;height&quot;:361.59346456692913,&quot;left&quot;:477.13818897637793,&quot;top&quot;:100.97905511811024,&quot;width&quot;:418.86181102362207}"/>
</p:tagLst>
</file>

<file path=ppt/tags/tag11.xml><?xml version="1.0" encoding="utf-8"?>
<p:tagLst xmlns:p="http://schemas.openxmlformats.org/presentationml/2006/main">
  <p:tag name="KSO_WM_DIAGRAM_VIRTUALLY_FRAME" val="{&quot;height&quot;:361.59346456692913,&quot;left&quot;:477.13818897637793,&quot;top&quot;:100.97905511811024,&quot;width&quot;:418.86181102362207}"/>
</p:tagLst>
</file>

<file path=ppt/tags/tag12.xml><?xml version="1.0" encoding="utf-8"?>
<p:tagLst xmlns:p="http://schemas.openxmlformats.org/presentationml/2006/main">
  <p:tag name="KSO_WM_DIAGRAM_VIRTUALLY_FRAME" val="{&quot;height&quot;:361.59346456692913,&quot;left&quot;:477.13818897637793,&quot;top&quot;:100.97905511811024,&quot;width&quot;:418.86181102362207}"/>
</p:tagLst>
</file>

<file path=ppt/tags/tag13.xml><?xml version="1.0" encoding="utf-8"?>
<p:tagLst xmlns:p="http://schemas.openxmlformats.org/presentationml/2006/main">
  <p:tag name="KSO_WM_DIAGRAM_VIRTUALLY_FRAME" val="{&quot;height&quot;:361.59346456692913,&quot;left&quot;:477.13818897637793,&quot;top&quot;:100.97905511811024,&quot;width&quot;:418.86181102362207}"/>
</p:tagLst>
</file>

<file path=ppt/tags/tag14.xml><?xml version="1.0" encoding="utf-8"?>
<p:tagLst xmlns:p="http://schemas.openxmlformats.org/presentationml/2006/main">
  <p:tag name="KSO_WM_DIAGRAM_VIRTUALLY_FRAME" val="{&quot;height&quot;:361.59346456692913,&quot;left&quot;:477.13818897637793,&quot;top&quot;:100.97905511811024,&quot;width&quot;:418.86181102362207}"/>
</p:tagLst>
</file>

<file path=ppt/tags/tag15.xml><?xml version="1.0" encoding="utf-8"?>
<p:tagLst xmlns:p="http://schemas.openxmlformats.org/presentationml/2006/main">
  <p:tag name="KSO_WM_DIAGRAM_VIRTUALLY_FRAME" val="{&quot;height&quot;:361.59346456692913,&quot;left&quot;:477.13818897637793,&quot;top&quot;:100.97905511811024,&quot;width&quot;:418.86181102362207}"/>
</p:tagLst>
</file>

<file path=ppt/tags/tag16.xml><?xml version="1.0" encoding="utf-8"?>
<p:tagLst xmlns:p="http://schemas.openxmlformats.org/presentationml/2006/main">
  <p:tag name="KSO_WM_DIAGRAM_VIRTUALLY_FRAME" val="{&quot;height&quot;:361.59346456692913,&quot;left&quot;:477.13818897637793,&quot;top&quot;:100.97905511811024,&quot;width&quot;:418.86181102362207}"/>
</p:tagLst>
</file>

<file path=ppt/tags/tag17.xml><?xml version="1.0" encoding="utf-8"?>
<p:tagLst xmlns:p="http://schemas.openxmlformats.org/presentationml/2006/main">
  <p:tag name="KSO_WM_DIAGRAM_VIRTUALLY_FRAME" val="{&quot;height&quot;:361.59346456692913,&quot;left&quot;:477.13818897637793,&quot;top&quot;:100.97905511811024,&quot;width&quot;:418.86181102362207}"/>
</p:tagLst>
</file>

<file path=ppt/tags/tag18.xml><?xml version="1.0" encoding="utf-8"?>
<p:tagLst xmlns:p="http://schemas.openxmlformats.org/presentationml/2006/main">
  <p:tag name="KSO_WM_DIAGRAM_VIRTUALLY_FRAME" val="{&quot;height&quot;:361.59346456692913,&quot;left&quot;:477.13818897637793,&quot;top&quot;:100.97905511811024,&quot;width&quot;:418.86181102362207}"/>
</p:tagLst>
</file>

<file path=ppt/tags/tag19.xml><?xml version="1.0" encoding="utf-8"?>
<p:tagLst xmlns:p="http://schemas.openxmlformats.org/presentationml/2006/main">
  <p:tag name="KSO_WM_DIAGRAM_VIRTUALLY_FRAME" val="{&quot;height&quot;:361.59346456692913,&quot;left&quot;:477.13818897637793,&quot;top&quot;:100.97905511811024,&quot;width&quot;:418.86181102362207}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KSO_WM_DIAGRAM_VIRTUALLY_FRAME" val="{&quot;height&quot;:361.59346456692913,&quot;left&quot;:477.13818897637793,&quot;top&quot;:100.97905511811024,&quot;width&quot;:418.86181102362207}"/>
</p:tagLst>
</file>

<file path=ppt/tags/tag21.xml><?xml version="1.0" encoding="utf-8"?>
<p:tagLst xmlns:p="http://schemas.openxmlformats.org/presentationml/2006/main">
  <p:tag name="KSO_WM_DIAGRAM_VIRTUALLY_FRAME" val="{&quot;height&quot;:361.59346456692913,&quot;left&quot;:477.13818897637793,&quot;top&quot;:100.97905511811024,&quot;width&quot;:418.86181102362207}"/>
</p:tagLst>
</file>

<file path=ppt/tags/tag22.xml><?xml version="1.0" encoding="utf-8"?>
<p:tagLst xmlns:p="http://schemas.openxmlformats.org/presentationml/2006/main">
  <p:tag name="KSO_WM_DIAGRAM_VIRTUALLY_FRAME" val="{&quot;height&quot;:435.25,&quot;left&quot;:17,&quot;top&quot;:104.6,&quot;width&quot;:838.25}"/>
</p:tagLst>
</file>

<file path=ppt/tags/tag23.xml><?xml version="1.0" encoding="utf-8"?>
<p:tagLst xmlns:p="http://schemas.openxmlformats.org/presentationml/2006/main">
  <p:tag name="KSO_WM_DIAGRAM_VIRTUALLY_FRAME" val="{&quot;height&quot;:435.25,&quot;left&quot;:17,&quot;top&quot;:104.6,&quot;width&quot;:838.25}"/>
</p:tagLst>
</file>

<file path=ppt/tags/tag24.xml><?xml version="1.0" encoding="utf-8"?>
<p:tagLst xmlns:p="http://schemas.openxmlformats.org/presentationml/2006/main">
  <p:tag name="KSO_WM_DIAGRAM_VIRTUALLY_FRAME" val="{&quot;height&quot;:435.25,&quot;left&quot;:17,&quot;top&quot;:104.6,&quot;width&quot;:838.25}"/>
</p:tagLst>
</file>

<file path=ppt/tags/tag25.xml><?xml version="1.0" encoding="utf-8"?>
<p:tagLst xmlns:p="http://schemas.openxmlformats.org/presentationml/2006/main">
  <p:tag name="KSO_WM_DIAGRAM_VIRTUALLY_FRAME" val="{&quot;height&quot;:435.25,&quot;left&quot;:17,&quot;top&quot;:104.6,&quot;width&quot;:838.25}"/>
</p:tagLst>
</file>

<file path=ppt/tags/tag26.xml><?xml version="1.0" encoding="utf-8"?>
<p:tagLst xmlns:p="http://schemas.openxmlformats.org/presentationml/2006/main">
  <p:tag name="KSO_WM_DIAGRAM_VIRTUALLY_FRAME" val="{&quot;height&quot;:435.25,&quot;left&quot;:17,&quot;top&quot;:104.6,&quot;width&quot;:838.25}"/>
</p:tagLst>
</file>

<file path=ppt/tags/tag27.xml><?xml version="1.0" encoding="utf-8"?>
<p:tagLst xmlns:p="http://schemas.openxmlformats.org/presentationml/2006/main">
  <p:tag name="KSO_WM_DIAGRAM_VIRTUALLY_FRAME" val="{&quot;height&quot;:435.25,&quot;left&quot;:17,&quot;top&quot;:104.6,&quot;width&quot;:838.25}"/>
</p:tagLst>
</file>

<file path=ppt/tags/tag28.xml><?xml version="1.0" encoding="utf-8"?>
<p:tagLst xmlns:p="http://schemas.openxmlformats.org/presentationml/2006/main">
  <p:tag name="KSO_WM_DIAGRAM_VIRTUALLY_FRAME" val="{&quot;height&quot;:435.25,&quot;left&quot;:17,&quot;top&quot;:104.6,&quot;width&quot;:838.25}"/>
</p:tagLst>
</file>

<file path=ppt/tags/tag29.xml><?xml version="1.0" encoding="utf-8"?>
<p:tagLst xmlns:p="http://schemas.openxmlformats.org/presentationml/2006/main">
  <p:tag name="KSO_WM_DIAGRAM_VIRTUALLY_FRAME" val="{&quot;height&quot;:435.25,&quot;left&quot;:17,&quot;top&quot;:104.6,&quot;width&quot;:838.25}"/>
</p:tagLst>
</file>

<file path=ppt/tags/tag3.xml><?xml version="1.0" encoding="utf-8"?>
<p:tagLst xmlns:p="http://schemas.openxmlformats.org/presentationml/2006/main">
  <p:tag name="PA" val="v3.0.1"/>
</p:tagLst>
</file>

<file path=ppt/tags/tag30.xml><?xml version="1.0" encoding="utf-8"?>
<p:tagLst xmlns:p="http://schemas.openxmlformats.org/presentationml/2006/main">
  <p:tag name="KSO_WM_DIAGRAM_VIRTUALLY_FRAME" val="{&quot;height&quot;:435.25,&quot;left&quot;:17,&quot;top&quot;:104.6,&quot;width&quot;:838.25}"/>
</p:tagLst>
</file>

<file path=ppt/tags/tag31.xml><?xml version="1.0" encoding="utf-8"?>
<p:tagLst xmlns:p="http://schemas.openxmlformats.org/presentationml/2006/main">
  <p:tag name="KSO_WM_DIAGRAM_VIRTUALLY_FRAME" val="{&quot;height&quot;:435.25,&quot;left&quot;:17,&quot;top&quot;:104.6,&quot;width&quot;:838.25}"/>
</p:tagLst>
</file>

<file path=ppt/tags/tag32.xml><?xml version="1.0" encoding="utf-8"?>
<p:tagLst xmlns:p="http://schemas.openxmlformats.org/presentationml/2006/main">
  <p:tag name="KSO_WM_DIAGRAM_VIRTUALLY_FRAME" val="{&quot;height&quot;:435.25,&quot;left&quot;:17,&quot;top&quot;:104.6,&quot;width&quot;:838.25}"/>
</p:tagLst>
</file>

<file path=ppt/tags/tag33.xml><?xml version="1.0" encoding="utf-8"?>
<p:tagLst xmlns:p="http://schemas.openxmlformats.org/presentationml/2006/main">
  <p:tag name="KSO_WM_DIAGRAM_VIRTUALLY_FRAME" val="{&quot;height&quot;:435.25,&quot;left&quot;:17,&quot;top&quot;:104.6,&quot;width&quot;:838.25}"/>
</p:tagLst>
</file>

<file path=ppt/tags/tag34.xml><?xml version="1.0" encoding="utf-8"?>
<p:tagLst xmlns:p="http://schemas.openxmlformats.org/presentationml/2006/main">
  <p:tag name="KSO_WM_DIAGRAM_VIRTUALLY_FRAME" val="{&quot;height&quot;:435.25,&quot;left&quot;:17,&quot;top&quot;:104.6,&quot;width&quot;:838.25}"/>
</p:tagLst>
</file>

<file path=ppt/tags/tag35.xml><?xml version="1.0" encoding="utf-8"?>
<p:tagLst xmlns:p="http://schemas.openxmlformats.org/presentationml/2006/main">
  <p:tag name="KSO_WM_DIAGRAM_VIRTUALLY_FRAME" val="{&quot;height&quot;:435.25,&quot;left&quot;:17,&quot;top&quot;:104.6,&quot;width&quot;:838.25}"/>
</p:tagLst>
</file>

<file path=ppt/tags/tag36.xml><?xml version="1.0" encoding="utf-8"?>
<p:tagLst xmlns:p="http://schemas.openxmlformats.org/presentationml/2006/main">
  <p:tag name="KSO_WM_DIAGRAM_VIRTUALLY_FRAME" val="{&quot;height&quot;:435.25,&quot;left&quot;:17,&quot;top&quot;:104.6,&quot;width&quot;:838.25}"/>
</p:tagLst>
</file>

<file path=ppt/tags/tag37.xml><?xml version="1.0" encoding="utf-8"?>
<p:tagLst xmlns:p="http://schemas.openxmlformats.org/presentationml/2006/main">
  <p:tag name="KSO_WM_DIAGRAM_VIRTUALLY_FRAME" val="{&quot;height&quot;:341.8462992125984,&quot;left&quot;:98.65165354330709,&quot;top&quot;:119.32937007874015,&quot;width&quot;:792.050157480315}"/>
</p:tagLst>
</file>

<file path=ppt/tags/tag38.xml><?xml version="1.0" encoding="utf-8"?>
<p:tagLst xmlns:p="http://schemas.openxmlformats.org/presentationml/2006/main">
  <p:tag name="KSO_WM_DIAGRAM_VIRTUALLY_FRAME" val="{&quot;height&quot;:341.8462992125984,&quot;left&quot;:98.65165354330709,&quot;top&quot;:119.32937007874015,&quot;width&quot;:792.050157480315}"/>
</p:tagLst>
</file>

<file path=ppt/tags/tag39.xml><?xml version="1.0" encoding="utf-8"?>
<p:tagLst xmlns:p="http://schemas.openxmlformats.org/presentationml/2006/main">
  <p:tag name="KSO_WM_DIAGRAM_VIRTUALLY_FRAME" val="{&quot;height&quot;:341.8462992125984,&quot;left&quot;:98.65165354330709,&quot;top&quot;:119.32937007874015,&quot;width&quot;:792.050157480315}"/>
</p:tagLst>
</file>

<file path=ppt/tags/tag4.xml><?xml version="1.0" encoding="utf-8"?>
<p:tagLst xmlns:p="http://schemas.openxmlformats.org/presentationml/2006/main">
  <p:tag name="PA" val="v3.0.1"/>
</p:tagLst>
</file>

<file path=ppt/tags/tag40.xml><?xml version="1.0" encoding="utf-8"?>
<p:tagLst xmlns:p="http://schemas.openxmlformats.org/presentationml/2006/main">
  <p:tag name="KSO_WM_DIAGRAM_VIRTUALLY_FRAME" val="{&quot;height&quot;:341.8462992125984,&quot;left&quot;:98.65165354330709,&quot;top&quot;:119.32937007874015,&quot;width&quot;:792.050157480315}"/>
</p:tagLst>
</file>

<file path=ppt/tags/tag41.xml><?xml version="1.0" encoding="utf-8"?>
<p:tagLst xmlns:p="http://schemas.openxmlformats.org/presentationml/2006/main">
  <p:tag name="KSO_WM_DIAGRAM_VIRTUALLY_FRAME" val="{&quot;height&quot;:341.8462992125984,&quot;left&quot;:98.65165354330709,&quot;top&quot;:119.32937007874015,&quot;width&quot;:792.050157480315}"/>
</p:tagLst>
</file>

<file path=ppt/tags/tag42.xml><?xml version="1.0" encoding="utf-8"?>
<p:tagLst xmlns:p="http://schemas.openxmlformats.org/presentationml/2006/main">
  <p:tag name="KSO_WM_DIAGRAM_VIRTUALLY_FRAME" val="{&quot;height&quot;:341.8462992125984,&quot;left&quot;:98.65165354330709,&quot;top&quot;:119.32937007874015,&quot;width&quot;:792.050157480315}"/>
</p:tagLst>
</file>

<file path=ppt/tags/tag43.xml><?xml version="1.0" encoding="utf-8"?>
<p:tagLst xmlns:p="http://schemas.openxmlformats.org/presentationml/2006/main">
  <p:tag name="KSO_WM_DIAGRAM_VIRTUALLY_FRAME" val="{&quot;height&quot;:392.54905511811023,&quot;left&quot;:42.9,&quot;top&quot;:158.84960629921258,&quot;width&quot;:896.8}"/>
</p:tagLst>
</file>

<file path=ppt/tags/tag44.xml><?xml version="1.0" encoding="utf-8"?>
<p:tagLst xmlns:p="http://schemas.openxmlformats.org/presentationml/2006/main">
  <p:tag name="KSO_WM_DIAGRAM_VIRTUALLY_FRAME" val="{&quot;height&quot;:392.54905511811023,&quot;left&quot;:42.9,&quot;top&quot;:158.84960629921258,&quot;width&quot;:896.8}"/>
</p:tagLst>
</file>

<file path=ppt/tags/tag45.xml><?xml version="1.0" encoding="utf-8"?>
<p:tagLst xmlns:p="http://schemas.openxmlformats.org/presentationml/2006/main">
  <p:tag name="KSO_WM_DIAGRAM_VIRTUALLY_FRAME" val="{&quot;height&quot;:392.54905511811023,&quot;left&quot;:42.9,&quot;top&quot;:158.84960629921258,&quot;width&quot;:896.8}"/>
</p:tagLst>
</file>

<file path=ppt/tags/tag46.xml><?xml version="1.0" encoding="utf-8"?>
<p:tagLst xmlns:p="http://schemas.openxmlformats.org/presentationml/2006/main">
  <p:tag name="KSO_WM_DIAGRAM_VIRTUALLY_FRAME" val="{&quot;height&quot;:392.54905511811023,&quot;left&quot;:42.9,&quot;top&quot;:158.84960629921258,&quot;width&quot;:896.8}"/>
</p:tagLst>
</file>

<file path=ppt/tags/tag47.xml><?xml version="1.0" encoding="utf-8"?>
<p:tagLst xmlns:p="http://schemas.openxmlformats.org/presentationml/2006/main">
  <p:tag name="KSO_WM_DIAGRAM_VIRTUALLY_FRAME" val="{&quot;height&quot;:392.54905511811023,&quot;left&quot;:42.9,&quot;top&quot;:158.84960629921258,&quot;width&quot;:896.8}"/>
</p:tagLst>
</file>

<file path=ppt/tags/tag48.xml><?xml version="1.0" encoding="utf-8"?>
<p:tagLst xmlns:p="http://schemas.openxmlformats.org/presentationml/2006/main">
  <p:tag name="KSO_WM_DIAGRAM_VIRTUALLY_FRAME" val="{&quot;height&quot;:392.54905511811023,&quot;left&quot;:42.9,&quot;top&quot;:158.84960629921258,&quot;width&quot;:896.8}"/>
</p:tagLst>
</file>

<file path=ppt/tags/tag49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5.xml><?xml version="1.0" encoding="utf-8"?>
<p:tagLst xmlns:p="http://schemas.openxmlformats.org/presentationml/2006/main">
  <p:tag name="PA" val="v3.0.1"/>
</p:tagLst>
</file>

<file path=ppt/tags/tag50.xml><?xml version="1.0" encoding="utf-8"?>
<p:tagLst xmlns:p="http://schemas.openxmlformats.org/presentationml/2006/main">
  <p:tag name="KSO_WM_DIAGRAM_VIRTUALLY_FRAME" val="{&quot;height&quot;:302.4007874015748,&quot;left&quot;:67.20669291338582,&quot;top&quot;:138.6331496062992,&quot;width&quot;:837.3933070866142}"/>
</p:tagLst>
</file>

<file path=ppt/tags/tag51.xml><?xml version="1.0" encoding="utf-8"?>
<p:tagLst xmlns:p="http://schemas.openxmlformats.org/presentationml/2006/main">
  <p:tag name="KSO_WM_DIAGRAM_VIRTUALLY_FRAME" val="{&quot;height&quot;:302.4007874015748,&quot;left&quot;:67.20669291338582,&quot;top&quot;:138.6331496062992,&quot;width&quot;:837.3933070866142}"/>
</p:tagLst>
</file>

<file path=ppt/tags/tag52.xml><?xml version="1.0" encoding="utf-8"?>
<p:tagLst xmlns:p="http://schemas.openxmlformats.org/presentationml/2006/main">
  <p:tag name="KSO_WM_DIAGRAM_VIRTUALLY_FRAME" val="{&quot;height&quot;:302.4007874015748,&quot;left&quot;:67.20669291338582,&quot;top&quot;:138.6331496062992,&quot;width&quot;:837.3933070866142}"/>
</p:tagLst>
</file>

<file path=ppt/tags/tag53.xml><?xml version="1.0" encoding="utf-8"?>
<p:tagLst xmlns:p="http://schemas.openxmlformats.org/presentationml/2006/main">
  <p:tag name="KSO_WM_DIAGRAM_VIRTUALLY_FRAME" val="{&quot;height&quot;:302.4007874015748,&quot;left&quot;:67.20669291338582,&quot;top&quot;:138.6331496062992,&quot;width&quot;:837.3933070866142}"/>
</p:tagLst>
</file>

<file path=ppt/tags/tag54.xml><?xml version="1.0" encoding="utf-8"?>
<p:tagLst xmlns:p="http://schemas.openxmlformats.org/presentationml/2006/main">
  <p:tag name="KSO_WM_DIAGRAM_VIRTUALLY_FRAME" val="{&quot;height&quot;:302.4007874015748,&quot;left&quot;:67.20669291338582,&quot;top&quot;:138.6331496062992,&quot;width&quot;:837.3933070866142}"/>
</p:tagLst>
</file>

<file path=ppt/tags/tag55.xml><?xml version="1.0" encoding="utf-8"?>
<p:tagLst xmlns:p="http://schemas.openxmlformats.org/presentationml/2006/main">
  <p:tag name="KSO_WM_DIAGRAM_VIRTUALLY_FRAME" val="{&quot;height&quot;:302.4007874015748,&quot;left&quot;:67.20669291338582,&quot;top&quot;:138.6331496062992,&quot;width&quot;:837.3933070866142}"/>
</p:tagLst>
</file>

<file path=ppt/tags/tag56.xml><?xml version="1.0" encoding="utf-8"?>
<p:tagLst xmlns:p="http://schemas.openxmlformats.org/presentationml/2006/main">
  <p:tag name="KSO_WM_DIAGRAM_VIRTUALLY_FRAME" val="{&quot;height&quot;:302.4007874015748,&quot;left&quot;:67.20669291338582,&quot;top&quot;:138.6331496062992,&quot;width&quot;:837.3933070866142}"/>
</p:tagLst>
</file>

<file path=ppt/tags/tag57.xml><?xml version="1.0" encoding="utf-8"?>
<p:tagLst xmlns:p="http://schemas.openxmlformats.org/presentationml/2006/main">
  <p:tag name="KSO_WM_DIAGRAM_VIRTUALLY_FRAME" val="{&quot;height&quot;:302.4007874015748,&quot;left&quot;:67.20669291338582,&quot;top&quot;:138.6331496062992,&quot;width&quot;:837.3933070866142}"/>
</p:tagLst>
</file>

<file path=ppt/tags/tag58.xml><?xml version="1.0" encoding="utf-8"?>
<p:tagLst xmlns:p="http://schemas.openxmlformats.org/presentationml/2006/main">
  <p:tag name="KSO_WM_DIAGRAM_VIRTUALLY_FRAME" val="{&quot;height&quot;:302.4007874015748,&quot;left&quot;:67.20669291338582,&quot;top&quot;:138.6331496062992,&quot;width&quot;:837.3933070866142}"/>
</p:tagLst>
</file>

<file path=ppt/tags/tag59.xml><?xml version="1.0" encoding="utf-8"?>
<p:tagLst xmlns:p="http://schemas.openxmlformats.org/presentationml/2006/main">
  <p:tag name="KSO_WM_DIAGRAM_VIRTUALLY_FRAME" val="{&quot;height&quot;:302.4007874015748,&quot;left&quot;:67.20669291338582,&quot;top&quot;:138.6331496062992,&quot;width&quot;:837.3933070866142}"/>
</p:tagLst>
</file>

<file path=ppt/tags/tag6.xml><?xml version="1.0" encoding="utf-8"?>
<p:tagLst xmlns:p="http://schemas.openxmlformats.org/presentationml/2006/main">
  <p:tag name="PA" val="v3.0.1"/>
</p:tagLst>
</file>

<file path=ppt/tags/tag60.xml><?xml version="1.0" encoding="utf-8"?>
<p:tagLst xmlns:p="http://schemas.openxmlformats.org/presentationml/2006/main">
  <p:tag name="KSO_WM_DIAGRAM_VIRTUALLY_FRAME" val="{&quot;height&quot;:302.4007874015748,&quot;left&quot;:67.20669291338582,&quot;top&quot;:138.6331496062992,&quot;width&quot;:837.3933070866142}"/>
</p:tagLst>
</file>

<file path=ppt/tags/tag61.xml><?xml version="1.0" encoding="utf-8"?>
<p:tagLst xmlns:p="http://schemas.openxmlformats.org/presentationml/2006/main">
  <p:tag name="KSO_WM_DIAGRAM_VIRTUALLY_FRAME" val="{&quot;height&quot;:302.4007874015748,&quot;left&quot;:67.20669291338582,&quot;top&quot;:138.6331496062992,&quot;width&quot;:837.3933070866142}"/>
</p:tagLst>
</file>

<file path=ppt/tags/tag62.xml><?xml version="1.0" encoding="utf-8"?>
<p:tagLst xmlns:p="http://schemas.openxmlformats.org/presentationml/2006/main">
  <p:tag name="KSO_WM_DIAGRAM_VIRTUALLY_FRAME" val="{&quot;height&quot;:302.4007874015748,&quot;left&quot;:67.20669291338582,&quot;top&quot;:138.6331496062992,&quot;width&quot;:837.3933070866142}"/>
</p:tagLst>
</file>

<file path=ppt/tags/tag63.xml><?xml version="1.0" encoding="utf-8"?>
<p:tagLst xmlns:p="http://schemas.openxmlformats.org/presentationml/2006/main">
  <p:tag name="KSO_WM_DIAGRAM_VIRTUALLY_FRAME" val="{&quot;height&quot;:302.4007874015748,&quot;left&quot;:67.20669291338582,&quot;top&quot;:138.6331496062992,&quot;width&quot;:837.3933070866142}"/>
</p:tagLst>
</file>

<file path=ppt/tags/tag64.xml><?xml version="1.0" encoding="utf-8"?>
<p:tagLst xmlns:p="http://schemas.openxmlformats.org/presentationml/2006/main">
  <p:tag name="KSO_WM_DIAGRAM_VIRTUALLY_FRAME" val="{&quot;height&quot;:302.4007874015748,&quot;left&quot;:67.20669291338582,&quot;top&quot;:138.6331496062992,&quot;width&quot;:837.3933070866142}"/>
</p:tagLst>
</file>

<file path=ppt/tags/tag65.xml><?xml version="1.0" encoding="utf-8"?>
<p:tagLst xmlns:p="http://schemas.openxmlformats.org/presentationml/2006/main">
  <p:tag name="KSO_WM_DIAGRAM_VIRTUALLY_FRAME" val="{&quot;height&quot;:302.4007874015748,&quot;left&quot;:67.20669291338582,&quot;top&quot;:138.6331496062992,&quot;width&quot;:837.3933070866142}"/>
</p:tagLst>
</file>

<file path=ppt/tags/tag66.xml><?xml version="1.0" encoding="utf-8"?>
<p:tagLst xmlns:p="http://schemas.openxmlformats.org/presentationml/2006/main">
  <p:tag name="KSO_WM_DIAGRAM_VIRTUALLY_FRAME" val="{&quot;height&quot;:302.4007874015748,&quot;left&quot;:67.20669291338582,&quot;top&quot;:138.6331496062992,&quot;width&quot;:837.3933070866142}"/>
</p:tagLst>
</file>

<file path=ppt/tags/tag67.xml><?xml version="1.0" encoding="utf-8"?>
<p:tagLst xmlns:p="http://schemas.openxmlformats.org/presentationml/2006/main">
  <p:tag name="KSO_WM_DIAGRAM_VIRTUALLY_FRAME" val="{&quot;height&quot;:302.4007874015748,&quot;left&quot;:67.20669291338582,&quot;top&quot;:138.6331496062992,&quot;width&quot;:837.3933070866142}"/>
</p:tagLst>
</file>

<file path=ppt/tags/tag68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  <p:tag name="KSO_WM_DIAGRAM_VIRTUALLY_FRAME" val="{&quot;height&quot;:302.4007874015748,&quot;left&quot;:67.20669291338582,&quot;top&quot;:138.6331496062992,&quot;width&quot;:837.3933070866142}"/>
</p:tagLst>
</file>

<file path=ppt/tags/tag69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  <p:tag name="KSO_WM_DIAGRAM_VIRTUALLY_FRAME" val="{&quot;height&quot;:302.4007874015748,&quot;left&quot;:67.20669291338582,&quot;top&quot;:138.6331496062992,&quot;width&quot;:837.3933070866142}"/>
</p:tagLst>
</file>

<file path=ppt/tags/tag7.xml><?xml version="1.0" encoding="utf-8"?>
<p:tagLst xmlns:p="http://schemas.openxmlformats.org/presentationml/2006/main">
  <p:tag name="PA" val="v3.0.1"/>
</p:tagLst>
</file>

<file path=ppt/tags/tag70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  <p:tag name="KSO_WM_DIAGRAM_VIRTUALLY_FRAME" val="{&quot;height&quot;:302.4007874015748,&quot;left&quot;:67.20669291338582,&quot;top&quot;:138.6331496062992,&quot;width&quot;:837.3933070866142}"/>
</p:tagLst>
</file>

<file path=ppt/tags/tag71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  <p:tag name="KSO_WM_DIAGRAM_VIRTUALLY_FRAME" val="{&quot;height&quot;:302.4007874015748,&quot;left&quot;:67.20669291338582,&quot;top&quot;:138.6331496062992,&quot;width&quot;:837.3933070866142}"/>
</p:tagLst>
</file>

<file path=ppt/tags/tag7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  <p:tag name="KSO_WM_DIAGRAM_VIRTUALLY_FRAME" val="{&quot;height&quot;:302.4007874015748,&quot;left&quot;:67.20669291338582,&quot;top&quot;:138.6331496062992,&quot;width&quot;:837.3933070866142}"/>
</p:tagLst>
</file>

<file path=ppt/tags/tag73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  <p:tag name="KSO_WM_DIAGRAM_VIRTUALLY_FRAME" val="{&quot;height&quot;:302.4007874015748,&quot;left&quot;:67.20669291338582,&quot;top&quot;:138.6331496062992,&quot;width&quot;:837.3933070866142}"/>
</p:tagLst>
</file>

<file path=ppt/tags/tag74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  <p:tag name="KSO_WM_DIAGRAM_VIRTUALLY_FRAME" val="{&quot;height&quot;:302.4007874015748,&quot;left&quot;:67.20669291338582,&quot;top&quot;:138.6331496062992,&quot;width&quot;:837.3933070866142}"/>
</p:tagLst>
</file>

<file path=ppt/tags/tag7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  <p:tag name="KSO_WM_DIAGRAM_VIRTUALLY_FRAME" val="{&quot;height&quot;:302.4007874015748,&quot;left&quot;:67.20669291338582,&quot;top&quot;:138.6331496062992,&quot;width&quot;:837.3933070866142}"/>
</p:tagLst>
</file>

<file path=ppt/tags/tag76.xml><?xml version="1.0" encoding="utf-8"?>
<p:tagLst xmlns:p="http://schemas.openxmlformats.org/presentationml/2006/main">
  <p:tag name="PA" val="v3.0.1"/>
</p:tagLst>
</file>

<file path=ppt/tags/tag77.xml><?xml version="1.0" encoding="utf-8"?>
<p:tagLst xmlns:p="http://schemas.openxmlformats.org/presentationml/2006/main">
  <p:tag name="PA" val="v3.0.1"/>
</p:tagLst>
</file>

<file path=ppt/tags/tag78.xml><?xml version="1.0" encoding="utf-8"?>
<p:tagLst xmlns:p="http://schemas.openxmlformats.org/presentationml/2006/main">
  <p:tag name="PA" val="v3.0.1"/>
</p:tagLst>
</file>

<file path=ppt/tags/tag79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80.xml><?xml version="1.0" encoding="utf-8"?>
<p:tagLst xmlns:p="http://schemas.openxmlformats.org/presentationml/2006/main">
  <p:tag name="PA" val="v3.0.1"/>
</p:tagLst>
</file>

<file path=ppt/tags/tag81.xml><?xml version="1.0" encoding="utf-8"?>
<p:tagLst xmlns:p="http://schemas.openxmlformats.org/presentationml/2006/main">
  <p:tag name="PA" val="v3.0.1"/>
</p:tagLst>
</file>

<file path=ppt/tags/tag82.xml><?xml version="1.0" encoding="utf-8"?>
<p:tagLst xmlns:p="http://schemas.openxmlformats.org/presentationml/2006/main">
  <p:tag name="PA" val="v3.0.1"/>
</p:tagLst>
</file>

<file path=ppt/tags/tag83.xml><?xml version="1.0" encoding="utf-8"?>
<p:tagLst xmlns:p="http://schemas.openxmlformats.org/presentationml/2006/main">
  <p:tag name="PA" val="v3.0.1"/>
</p:tagLst>
</file>

<file path=ppt/tags/tag84.xml><?xml version="1.0" encoding="utf-8"?>
<p:tagLst xmlns:p="http://schemas.openxmlformats.org/presentationml/2006/main">
  <p:tag name="ISPRING_SCORM_RATE_SLIDES" val="1"/>
  <p:tag name="ISPRING_ULTRA_SCORM_COURSE_ID" val="5DAF2E25-EA18-41A1-8480-6F9B328187E2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ULTRA_SCORM_SLIDE_COUNT" val="1"/>
  <p:tag name="ISPRING_SCORM_RATE_QUIZZES" val="0"/>
  <p:tag name="ISPRING_SCORM_PASSING_SCORE" val="2.702703"/>
  <p:tag name="ISPRING_PRESENTATION_TITLE" val="2061廉政"/>
  <p:tag name="KSO_WPP_MARK_KEY" val="9a67b78d-9ee8-4463-ac70-54045df9a3dd"/>
  <p:tag name="COMMONDATA" val="eyJoZGlkIjoiNmRjNDk0ODA4MjEzMTVkMDQyMGUxYjYzNDczZWYwZTUifQ=="/>
  <p:tag name="commondata" val="eyJoZGlkIjoiNjNkZmMzMTE3MzRlZjQwZjBlOGQwNTEzMjlkMWQ5NTYifQ==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自定义 109">
      <a:dk1>
        <a:srgbClr val="000000"/>
      </a:dk1>
      <a:lt1>
        <a:sysClr val="window" lastClr="FFFFFF"/>
      </a:lt1>
      <a:dk2>
        <a:srgbClr val="4278BC"/>
      </a:dk2>
      <a:lt2>
        <a:srgbClr val="57B0E0"/>
      </a:lt2>
      <a:accent1>
        <a:srgbClr val="2F4D8B"/>
      </a:accent1>
      <a:accent2>
        <a:srgbClr val="1DB3A8"/>
      </a:accent2>
      <a:accent3>
        <a:srgbClr val="2F4D8B"/>
      </a:accent3>
      <a:accent4>
        <a:srgbClr val="1DB3A8"/>
      </a:accent4>
      <a:accent5>
        <a:srgbClr val="0CCAC5"/>
      </a:accent5>
      <a:accent6>
        <a:srgbClr val="F3268E"/>
      </a:accent6>
      <a:hlink>
        <a:srgbClr val="FFFFFF"/>
      </a:hlink>
      <a:folHlink>
        <a:srgbClr val="FFFFFF"/>
      </a:folHlink>
    </a:clrScheme>
    <a:fontScheme name="自定义 1">
      <a:majorFont>
        <a:latin typeface="思源黑体 CN Medium"/>
        <a:ea typeface="思源黑体 CN Bold"/>
        <a:cs typeface=""/>
      </a:majorFont>
      <a:minorFont>
        <a:latin typeface="思源黑体 CN Medium"/>
        <a:ea typeface="思源黑体 CN Medium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1721</Words>
  <Application>WPS 演示</Application>
  <PresentationFormat>宽屏</PresentationFormat>
  <Paragraphs>187</Paragraphs>
  <Slides>14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Arial</vt:lpstr>
      <vt:lpstr>Roboto Light</vt:lpstr>
      <vt:lpstr>Segoe Print</vt:lpstr>
      <vt:lpstr>汉仪大宋简</vt:lpstr>
      <vt:lpstr>字魂105号-简雅黑</vt:lpstr>
      <vt:lpstr>黑体</vt:lpstr>
      <vt:lpstr>思源黑体 Normal</vt:lpstr>
      <vt:lpstr>经典综艺体简</vt:lpstr>
      <vt:lpstr>汉真广标</vt:lpstr>
      <vt:lpstr>Segoe UI</vt:lpstr>
      <vt:lpstr>Montserrat</vt:lpstr>
      <vt:lpstr>Arial Unicode MS</vt:lpstr>
      <vt:lpstr>Calibri</vt:lpstr>
      <vt:lpstr>字魂58号-创中黑</vt:lpstr>
      <vt:lpstr>字魂59号-创粗黑</vt:lpstr>
      <vt:lpstr>思源黑体 CN Medium</vt:lpstr>
      <vt:lpstr>思源黑体 CN Bold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商务汇报</dc:title>
  <dc:creator>第一PPT</dc:creator>
  <cp:keywords>www.1ppt.com</cp:keywords>
  <dc:description>www.1ppt.com</dc:description>
  <cp:lastModifiedBy>凡醽</cp:lastModifiedBy>
  <cp:revision>590</cp:revision>
  <dcterms:created xsi:type="dcterms:W3CDTF">2016-07-17T01:36:00Z</dcterms:created>
  <dcterms:modified xsi:type="dcterms:W3CDTF">2024-06-24T03:11:07Z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6948A7ECA79140ABA45D9E9352B8CFB9_12</vt:lpwstr>
  </property>
  <property fmtid="{D5CDD505-2E9C-101B-9397-08002B2CF9AE}" pid="3" name="KSOProductBuildVer">
    <vt:lpwstr>2052-12.1.0.16929</vt:lpwstr>
  </property>
</Properties>
</file>